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27" r:id="rId6"/>
  </p:sldIdLst>
  <p:sldSz cx="12192000" cy="6858000"/>
  <p:notesSz cx="6858000" cy="9144000"/>
  <p:embeddedFontLst>
    <p:embeddedFont>
      <p:font typeface="方正隶变_GBK" panose="03000509000000000000" pitchFamily="65" charset="-122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仿宋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体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积单位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243717" cy="1859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容器内盛放液体的量一般用</a:t>
            </a: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作单位。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下面容器的容积是</a:t>
            </a: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(2)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下面容器的容积是</a:t>
            </a: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9006" y="1181063"/>
            <a:ext cx="1090363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升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1691" y="1197284"/>
            <a:ext cx="1896673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毫升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(mL)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8610" y="2145145"/>
            <a:ext cx="724878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03443" y="2145145"/>
            <a:ext cx="1118896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1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8664" y="3225669"/>
            <a:ext cx="8900045" cy="23505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51002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填上适当的容积单位。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0320" y="1732134"/>
            <a:ext cx="9819181" cy="2816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6433" y="4632256"/>
            <a:ext cx="1101494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350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0.9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8261" y="477016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1599" y="477016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18616" y="4770161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21516" y="478786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094179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填上适当的单位。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一个芒果的体积约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一台冰箱的容积约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一个水杯的容积约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一张床的占地大约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一辆摩托车油箱的容积约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淘气的身高约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150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888117" y="1784130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4904" y="256050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88117" y="3336884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73499" y="4113261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45668" y="4889638"/>
            <a:ext cx="4507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64951" y="550519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175</Words>
  <Application>Microsoft Office PowerPoint</Application>
  <PresentationFormat>宽屏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宋体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2026-03-13T01:29:53Z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