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501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方体的表面积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8"/>
            <a:ext cx="110159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如图是长方体的表面展开图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请量一量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取整毫米数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求出它的表面积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255" y="4416725"/>
            <a:ext cx="1089516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2×0.3×2+2×1×2+0.3×1×2=1.2+4+0.6=5.8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89538" y="1787488"/>
            <a:ext cx="2430439" cy="24304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5"/>
            <a:ext cx="11071968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垃圾分类应从源头抓起。右图中的垃圾桶可以看成是长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的近似长方体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你能算出每个垃圾桶大约用了多少平方米的塑料板吗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594603"/>
            <a:ext cx="93424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0.4×0.4×2+0.4×1×4=0.32+1.6=1.92(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每个垃圾桶大约用了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1.92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平方米的塑料板。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63983" y="2473427"/>
            <a:ext cx="3324008" cy="2121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5"/>
            <a:ext cx="105156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某学校一间长方体教室长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地面铺地板砖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如果按每平方米造价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元计算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要花多少元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856" y="3338017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9×7×120=63×120=7560(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要花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4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5"/>
            <a:ext cx="1122296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用乳胶漆粉刷天花板和墙壁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门窗除外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门窗面积为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粉刷的面积是多少平方米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2543103"/>
            <a:ext cx="1018846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9×7+9×3×2+7×3×2-36=63+54+42-36=123(m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粉刷的面积是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8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344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方正隶变_GBK</vt:lpstr>
      <vt:lpstr>汉仪雅酷黑 95W</vt:lpstr>
      <vt:lpstr>Times New Roman</vt:lpstr>
      <vt:lpstr>Calibri</vt:lpstr>
      <vt:lpstr>方正大标宋_GBK</vt:lpstr>
      <vt:lpstr>方正仿宋_GBK</vt:lpstr>
      <vt:lpstr>宋体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2026-02-28T06:58:55Z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