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7" r:id="rId3"/>
    <p:sldId id="498" r:id="rId4"/>
    <p:sldId id="499" r:id="rId5"/>
    <p:sldId id="427" r:id="rId6"/>
  </p:sldIdLst>
  <p:sldSz cx="12192000" cy="6858000"/>
  <p:notesSz cx="6858000" cy="9144000"/>
  <p:embeddedFontLst>
    <p:embeddedFont>
      <p:font typeface="微软雅黑" panose="020B0503020204020204" pitchFamily="34" charset="-122"/>
      <p:regular r:id="rId7"/>
      <p:bold r:id="rId8"/>
    </p:embeddedFon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书宋_GBK" panose="03000509000000000000" pitchFamily="65" charset="-122"/>
      <p:regular r:id="rId13"/>
    </p:embeddedFont>
    <p:embeddedFont>
      <p:font typeface="Cambria Math" panose="02040503050406030204" pitchFamily="18" charset="0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方正隶变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方正大标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折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纸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1278"/>
            <a:ext cx="18197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计算。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744" y="1581515"/>
            <a:ext cx="9732999" cy="12801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2737917"/>
            <a:ext cx="2735817" cy="24690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4597" y="2722676"/>
            <a:ext cx="2331922" cy="24843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23438" y="2722676"/>
            <a:ext cx="2232853" cy="24386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83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6508"/>
            <a:ext cx="22557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解方程。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2530" y="1702173"/>
            <a:ext cx="9243861" cy="12802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2008" y="2982444"/>
            <a:ext cx="3185436" cy="24157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4210" y="2800100"/>
            <a:ext cx="2888230" cy="24309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268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5"/>
                <a:ext cx="11006455" cy="20974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笑笑和姐姐在家钻研剪纸技术。笑笑用一张彩纸的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剪了一棵树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姐姐用一张同样大的彩纸的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剪了一条鱼。如果姐妹俩合用一张彩纸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够吗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5"/>
                <a:ext cx="11006455" cy="2097497"/>
              </a:xfrm>
              <a:prstGeom prst="rect">
                <a:avLst/>
              </a:prstGeom>
              <a:blipFill rotWithShape="0">
                <a:blip r:embed="rId4"/>
                <a:stretch>
                  <a:fillRect l="-1551" t="-872" r="-222" b="-90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31011" y="3429000"/>
                <a:ext cx="8839199" cy="19918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&lt;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如果姐妹俩合用一张彩纸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够用。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011" y="3429000"/>
                <a:ext cx="8839199" cy="1991892"/>
              </a:xfrm>
              <a:prstGeom prst="rect">
                <a:avLst/>
              </a:prstGeom>
              <a:blipFill rotWithShape="0">
                <a:blip r:embed="rId5"/>
                <a:stretch>
                  <a:fillRect l="-1931" b="-5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9579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113</Words>
  <Application>Microsoft Office PowerPoint</Application>
  <PresentationFormat>宽屏</PresentationFormat>
  <Paragraphs>20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微软雅黑</vt:lpstr>
      <vt:lpstr>汉仪雅酷黑 95W</vt:lpstr>
      <vt:lpstr>Wingdings</vt:lpstr>
      <vt:lpstr>NEU-BZ</vt:lpstr>
      <vt:lpstr>方正书宋_GBK</vt:lpstr>
      <vt:lpstr>宋体</vt:lpstr>
      <vt:lpstr>Cambria Math</vt:lpstr>
      <vt:lpstr>方正仿宋_GBK</vt:lpstr>
      <vt:lpstr>Calibri</vt:lpstr>
      <vt:lpstr>方正隶变_GBK</vt:lpstr>
      <vt:lpstr>Arial</vt:lpstr>
      <vt:lpstr>方正大标宋简体</vt:lpstr>
      <vt:lpstr>方正小标宋_GBK</vt:lpstr>
      <vt:lpstr>Times New Roman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2026-02-25T23:37:20Z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