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14" r:id="rId8"/>
    <p:sldId id="511" r:id="rId9"/>
    <p:sldId id="427" r:id="rId10"/>
  </p:sldIdLst>
  <p:sldSz cx="12192000" cy="6858000"/>
  <p:notesSz cx="6858000" cy="9144000"/>
  <p:embeddedFontLst>
    <p:embeddedFont>
      <p:font typeface="方正书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Cambria Math" pitchFamily="18" charset="0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黑体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方正隶变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11" Type="http://schemas.openxmlformats.org/officeDocument/2006/relationships/image" Target="../media/image11.TIF"/><Relationship Id="rId5" Type="http://schemas.openxmlformats.org/officeDocument/2006/relationships/image" Target="../media/image5.png"/><Relationship Id="rId10" Type="http://schemas.openxmlformats.org/officeDocument/2006/relationships/image" Target="../media/image10.TIF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8.png"/><Relationship Id="rId5" Type="http://schemas.openxmlformats.org/officeDocument/2006/relationships/image" Target="../media/image27.TIF"/><Relationship Id="rId4" Type="http://schemas.openxmlformats.org/officeDocument/2006/relationships/image" Target="../media/image2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33525"/>
            <a:ext cx="654450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2221461"/>
                <a:ext cx="6216513" cy="1205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(1)3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的和是多少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221461"/>
                <a:ext cx="6216513" cy="1205908"/>
              </a:xfrm>
              <a:prstGeom prst="rect">
                <a:avLst/>
              </a:prstGeom>
              <a:blipFill rotWithShape="1">
                <a:blip r:embed="rId5"/>
                <a:stretch>
                  <a:fillRect l="-2745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9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341800" y="3427369"/>
            <a:ext cx="1533525" cy="1533525"/>
          </a:xfrm>
          <a:prstGeom prst="rect">
            <a:avLst/>
          </a:prstGeom>
        </p:spPr>
      </p:pic>
      <p:pic>
        <p:nvPicPr>
          <p:cNvPr id="11" name="image9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2251312" y="3429000"/>
            <a:ext cx="1714500" cy="1543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27414" y="5562600"/>
            <a:ext cx="33457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290" y="5121473"/>
            <a:ext cx="1834831" cy="88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6891860" y="2497147"/>
                <a:ext cx="3034805" cy="8349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(2)2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是多少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1860" y="2497147"/>
                <a:ext cx="3034805" cy="834972"/>
              </a:xfrm>
              <a:prstGeom prst="rect">
                <a:avLst/>
              </a:prstGeom>
              <a:blipFill rotWithShape="1">
                <a:blip r:embed="rId9"/>
                <a:stretch>
                  <a:fillRect l="-5634" r="-5433" b="-13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age99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7775257" y="3427369"/>
            <a:ext cx="1511618" cy="1511618"/>
          </a:xfrm>
          <a:prstGeom prst="rect">
            <a:avLst/>
          </a:prstGeom>
        </p:spPr>
      </p:pic>
      <p:pic>
        <p:nvPicPr>
          <p:cNvPr id="17" name="image100.jpeg"/>
          <p:cNvPicPr/>
          <p:nvPr/>
        </p:nvPicPr>
        <p:blipFill>
          <a:blip r:embed="rId11"/>
          <a:stretch>
            <a:fillRect/>
          </a:stretch>
        </p:blipFill>
        <p:spPr>
          <a:xfrm>
            <a:off x="7775257" y="3427369"/>
            <a:ext cx="1511618" cy="151161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928624" y="5543550"/>
            <a:ext cx="33457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472" y="5176235"/>
            <a:ext cx="1969188" cy="85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71525" y="1057275"/>
                <a:ext cx="6171021" cy="832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(3)3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是多少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25" y="1057275"/>
                <a:ext cx="6171021" cy="832985"/>
              </a:xfrm>
              <a:prstGeom prst="rect">
                <a:avLst/>
              </a:prstGeom>
              <a:blipFill rotWithShape="1">
                <a:blip r:embed="rId4"/>
                <a:stretch>
                  <a:fillRect l="-2767" b="-13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03655" y="1986279"/>
            <a:ext cx="2839720" cy="14659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56474" y="4171950"/>
            <a:ext cx="33457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85" y="3614302"/>
            <a:ext cx="2038660" cy="100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1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303655" y="1986278"/>
            <a:ext cx="2839720" cy="14659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9599" y="942975"/>
                <a:ext cx="10902315" cy="4206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认真审题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细心计算。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2×2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942975"/>
                <a:ext cx="10902315" cy="4206921"/>
              </a:xfrm>
              <a:prstGeom prst="rect">
                <a:avLst/>
              </a:prstGeom>
              <a:blipFill rotWithShape="1">
                <a:blip r:embed="rId4"/>
                <a:stretch>
                  <a:fillRect l="-1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919904" y="1735033"/>
                <a:ext cx="1241045" cy="34365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  3</a:t>
                </a:r>
                <a:r>
                  <a:rPr lang="en-US" altLang="zh-CN" sz="3400" dirty="0"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3×2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904" y="1735033"/>
                <a:ext cx="1241045" cy="3436518"/>
              </a:xfrm>
              <a:prstGeom prst="rect">
                <a:avLst/>
              </a:prstGeom>
              <a:blipFill rotWithShape="1">
                <a:blip r:embed="rId5"/>
                <a:stretch>
                  <a:fillRect l="-1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463054" y="1741278"/>
                <a:ext cx="1266693" cy="34442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3×5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3054" y="1741278"/>
                <a:ext cx="1266693" cy="3444213"/>
              </a:xfrm>
              <a:prstGeom prst="rect">
                <a:avLst/>
              </a:prstGeom>
              <a:blipFill rotWithShape="1">
                <a:blip r:embed="rId6"/>
                <a:stretch>
                  <a:fillRect l="-12981" r="-13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164082" y="1212418"/>
                <a:ext cx="1311578" cy="34715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7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5×7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082" y="1212418"/>
                <a:ext cx="1311578" cy="3471528"/>
              </a:xfrm>
              <a:prstGeom prst="rect">
                <a:avLst/>
              </a:prstGeom>
              <a:blipFill rotWithShape="1">
                <a:blip r:embed="rId4"/>
                <a:stretch>
                  <a:fillRect l="-13023" r="-1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398962" y="1230208"/>
                <a:ext cx="1428750" cy="34565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5×4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8962" y="1230208"/>
                <a:ext cx="1428750" cy="3456524"/>
              </a:xfrm>
              <a:prstGeom prst="rect">
                <a:avLst/>
              </a:prstGeom>
              <a:blipFill rotWithShape="1">
                <a:blip r:embed="rId5"/>
                <a:stretch>
                  <a:fillRect l="-11966" r="-3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679273" y="1258101"/>
                <a:ext cx="1451038" cy="34286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8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7×8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9273" y="1258101"/>
                <a:ext cx="1451038" cy="3428631"/>
              </a:xfrm>
              <a:prstGeom prst="rect">
                <a:avLst/>
              </a:prstGeom>
              <a:blipFill rotWithShape="1">
                <a:blip r:embed="rId6"/>
                <a:stretch>
                  <a:fillRect l="-11765" r="-11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316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79"/>
            <a:ext cx="110064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笑笑和爸爸每人做一只风筝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爸爸用了一张纸的几分之几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44146" y="1994467"/>
            <a:ext cx="8271922" cy="17869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46370" y="3457575"/>
                <a:ext cx="9648825" cy="2318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爸爸用了一张纸的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370" y="3457575"/>
                <a:ext cx="9648825" cy="2318520"/>
              </a:xfrm>
              <a:prstGeom prst="rect">
                <a:avLst/>
              </a:prstGeom>
              <a:blipFill rotWithShape="1">
                <a:blip r:embed="rId5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8649" y="942976"/>
                <a:ext cx="10883265" cy="52899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为了响应节能号召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淘气家要把所有灯换成节能灯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这样平均每天可以节约用电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千瓦时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那么一星期可以节约用电多少千瓦时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6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×7=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28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6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千瓦时</a:t>
                </a:r>
                <a:r>
                  <a:rPr lang="en-US" altLang="zh-CN" sz="36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6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6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6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一星期可以节约用电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28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千瓦时。</a:t>
                </a:r>
                <a:endParaRPr lang="zh-CN" altLang="zh-CN" sz="36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49" y="942976"/>
                <a:ext cx="10883265" cy="5289974"/>
              </a:xfrm>
              <a:prstGeom prst="rect">
                <a:avLst/>
              </a:prstGeom>
              <a:blipFill rotWithShape="1">
                <a:blip r:embed="rId4"/>
                <a:stretch>
                  <a:fillRect l="-1681" r="-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7225" y="1628775"/>
            <a:ext cx="644802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锯成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段需要几分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1172" y="2345213"/>
            <a:ext cx="6120130" cy="20061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44917" y="4140193"/>
                <a:ext cx="4801314" cy="23217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321945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×(7-1)=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分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3219450" algn="l"/>
                  </a:tabLs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锯成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7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段需要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分。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	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917" y="4140193"/>
                <a:ext cx="4801314" cy="2321789"/>
              </a:xfrm>
              <a:prstGeom prst="rect">
                <a:avLst/>
              </a:prstGeom>
              <a:blipFill rotWithShape="1">
                <a:blip r:embed="rId6"/>
                <a:stretch>
                  <a:fillRect l="-3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383</Words>
  <Application>Microsoft Office PowerPoint</Application>
  <PresentationFormat>自定义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方正书宋_GBK</vt:lpstr>
      <vt:lpstr>方正大标宋_GBK</vt:lpstr>
      <vt:lpstr>Cambria Math</vt:lpstr>
      <vt:lpstr>Times New Roman</vt:lpstr>
      <vt:lpstr>Calibri</vt:lpstr>
      <vt:lpstr>汉仪雅酷黑 95W</vt:lpstr>
      <vt:lpstr>微软雅黑</vt:lpstr>
      <vt:lpstr>方正小标宋_GBK</vt:lpstr>
      <vt:lpstr>方正大标宋简体</vt:lpstr>
      <vt:lpstr>NEU-BZ</vt:lpstr>
      <vt:lpstr>方正黑体_GBK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2026-03-10T07:38:53Z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