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1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长方体的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表面积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7825"/>
            <a:ext cx="109340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48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长的铁丝可以制成一个棱长为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的正方体框架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把这个正方体框架的表面贴上彩纸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贴彩纸的面积是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1688" y="26340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858" y="41610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做一个无盖的正方体玻璃鱼缸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的玻璃。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丁师傅要制作一个长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分米的无盖长方体铁皮水箱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至少需要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一根长方体通风管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管口是边长为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厘米的正方形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根这样的通风管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的铁皮。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25737" y="1778952"/>
            <a:ext cx="2486178" cy="18752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38004" y="177895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1705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1.96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6904" y="567253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363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综合应用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某自然保护区内有一间长方体状的护林房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3.2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门窗的面积是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8.5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平方米。将房间的墙壁和房顶都刷上油漆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刷漆的面积是多少平方米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6×5+5×3.2×2+6×3.2×2</a:t>
            </a:r>
            <a:endParaRPr lang="zh-CN" altLang="zh-CN" sz="36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=30+32+38.4</a:t>
            </a:r>
            <a:endParaRPr lang="zh-CN" altLang="zh-CN" sz="36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=100.4(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刷油漆的面积是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100.4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10109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一个长方体纸箱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在四周围一圈商标纸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上下面不贴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商标纸的面积至少是多少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19954" y="2702559"/>
            <a:ext cx="2524614" cy="24314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2513940"/>
            <a:ext cx="76771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6×8×2+4×8×2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=96+64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=160(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商标纸的面积至少是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7699" y="1457326"/>
            <a:ext cx="10864215" cy="128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图</a:t>
            </a:r>
            <a:r>
              <a:rPr lang="zh-CN" altLang="zh-CN" sz="3400" dirty="0"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所示的长方体的底面是一个正方形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</a:t>
            </a:r>
            <a:r>
              <a:rPr lang="zh-CN" altLang="zh-CN" sz="3400" dirty="0"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是这个长方体的侧面展开图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你能求出这个长方体的表面积吗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pic>
        <p:nvPicPr>
          <p:cNvPr id="10" name="image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11252" y="3039110"/>
            <a:ext cx="5255895" cy="1979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25" y="2800350"/>
            <a:ext cx="9858374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20÷4=5(cm)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5×5×2+5×8×4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=50+160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=210(cm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这个长方体的表面积是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244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方正大标宋简体</vt:lpstr>
      <vt:lpstr>微软雅黑</vt:lpstr>
      <vt:lpstr>汉仪雅酷黑 95W</vt:lpstr>
      <vt:lpstr>方正隶变_GBK</vt:lpstr>
      <vt:lpstr>方正黑体_GBK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2026-03-02T07:52:39Z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