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7" r:id="rId3"/>
    <p:sldId id="498" r:id="rId4"/>
    <p:sldId id="499" r:id="rId5"/>
    <p:sldId id="504" r:id="rId6"/>
    <p:sldId id="506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仿宋_GBK" panose="03000509000000000000" pitchFamily="65" charset="-122"/>
      <p:regular r:id="rId11"/>
    </p:embeddedFont>
    <p:embeddedFont>
      <p:font typeface="方正隶变_GBK" panose="03000509000000000000" pitchFamily="65" charset="-122"/>
      <p:regular r:id="rId12"/>
    </p:embeddedFont>
    <p:embeddedFont>
      <p:font typeface="MS Gothic" panose="020B0609070205080204" pitchFamily="49" charset="-128"/>
      <p:regular r:id="rId13"/>
    </p:embeddedFont>
    <p:embeddedFont>
      <p:font typeface="楷体" panose="02010609060101010101" pitchFamily="49" charset="-122"/>
      <p:regular r:id="rId14"/>
    </p:embeddedFont>
    <p:embeddedFont>
      <p:font typeface="Cambria Math" panose="02040503050406030204" pitchFamily="18" charset="0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小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习一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1191"/>
            <a:ext cx="48718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用你喜欢的方法计算。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865" y="1603382"/>
            <a:ext cx="8649450" cy="12497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2760748"/>
            <a:ext cx="2286198" cy="22176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4650" y="2823217"/>
            <a:ext cx="3497883" cy="34140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838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96519"/>
            <a:ext cx="87959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把下面的分数化成小数或把小数化成分数。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282203"/>
            <a:ext cx="11006455" cy="8561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62059" y="2395899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0.875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8393" y="239313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0.225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9531" y="2195940"/>
            <a:ext cx="587263" cy="8561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68995" y="2233485"/>
            <a:ext cx="870384" cy="8568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268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66421"/>
            <a:ext cx="11056697" cy="341466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940234" y="2486449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4890" y="3227343"/>
            <a:ext cx="2068257" cy="91711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5871005" y="251232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6690" y="3201464"/>
            <a:ext cx="2191145" cy="94972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484584" y="239472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579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946408"/>
                <a:ext cx="11006455" cy="19918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一个菜园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的面积种白菜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其余的面积种黄瓜和豆角。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种黄瓜和豆角的面积共占菜园面积的几分之几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946408"/>
                <a:ext cx="11006455" cy="1991892"/>
              </a:xfrm>
              <a:prstGeom prst="rect">
                <a:avLst/>
              </a:prstGeom>
              <a:blipFill rotWithShape="0">
                <a:blip r:embed="rId4"/>
                <a:stretch>
                  <a:fillRect l="-1551" r="-5485" b="-5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16225" y="2938300"/>
                <a:ext cx="10184921" cy="23217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种黄瓜和豆角的面积共占菜园面积的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6225" y="2938300"/>
                <a:ext cx="10184921" cy="2321789"/>
              </a:xfrm>
              <a:prstGeom prst="rect">
                <a:avLst/>
              </a:prstGeom>
              <a:blipFill rotWithShape="0">
                <a:blip r:embed="rId5"/>
                <a:stretch>
                  <a:fillRect l="-1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8891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946408"/>
                <a:ext cx="11006455" cy="19023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种豆角的面积比种白菜少占菜园面积的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种豆角的面积占菜园面积的几分之几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946408"/>
                <a:ext cx="11006455" cy="1902316"/>
              </a:xfrm>
              <a:prstGeom prst="rect">
                <a:avLst/>
              </a:prstGeom>
              <a:blipFill rotWithShape="0">
                <a:blip r:embed="rId4"/>
                <a:stretch>
                  <a:fillRect l="-1551" b="-10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201948" y="2954052"/>
                <a:ext cx="8821946" cy="23217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种豆角的面积占菜园面积的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1948" y="2954052"/>
                <a:ext cx="8821946" cy="2321789"/>
              </a:xfrm>
              <a:prstGeom prst="rect">
                <a:avLst/>
              </a:prstGeom>
              <a:blipFill rotWithShape="0">
                <a:blip r:embed="rId5"/>
                <a:stretch>
                  <a:fillRect l="-19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9502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159</Words>
  <Application>Microsoft Office PowerPoint</Application>
  <PresentationFormat>宽屏</PresentationFormat>
  <Paragraphs>33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微软雅黑</vt:lpstr>
      <vt:lpstr>方正仿宋_GBK</vt:lpstr>
      <vt:lpstr>方正隶变_GBK</vt:lpstr>
      <vt:lpstr>MS Gothic</vt:lpstr>
      <vt:lpstr>Wingdings</vt:lpstr>
      <vt:lpstr>楷体</vt:lpstr>
      <vt:lpstr>宋体</vt:lpstr>
      <vt:lpstr>Cambria Math</vt:lpstr>
      <vt:lpstr>方正大标宋_GBK</vt:lpstr>
      <vt:lpstr>方正大标宋简体</vt:lpstr>
      <vt:lpstr>汉仪雅酷黑 95W</vt:lpstr>
      <vt:lpstr>Calibri</vt:lpstr>
      <vt:lpstr>Arial</vt:lpstr>
      <vt:lpstr>方正小标宋_GBK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2026-02-26T00:41:10Z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