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仿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体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积单位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11944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里填上合适的体积单位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波炉的体积约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车车厢的体积约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4365" y="2312890"/>
            <a:ext cx="2904938" cy="19373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69460" y="3347555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4604" y="5729290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80410" y="4725419"/>
            <a:ext cx="2805989" cy="19532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428" y="1813173"/>
            <a:ext cx="107865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个魔方的体积约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216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0">
              <a:lnSpc>
                <a:spcPct val="150000"/>
              </a:lnSpc>
            </a:pP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莓的体积约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3.jpeg"/>
          <p:cNvPicPr/>
          <p:nvPr/>
        </p:nvPicPr>
        <p:blipFill rotWithShape="1">
          <a:blip r:embed="rId4"/>
          <a:srcRect l="19153" t="11654" r="24810" b="11236"/>
          <a:stretch/>
        </p:blipFill>
        <p:spPr>
          <a:xfrm>
            <a:off x="2035834" y="1457863"/>
            <a:ext cx="1345721" cy="13888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3075" y="195665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96147" y="4285790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84.jpeg"/>
          <p:cNvPicPr/>
          <p:nvPr/>
        </p:nvPicPr>
        <p:blipFill rotWithShape="1">
          <a:blip r:embed="rId5"/>
          <a:srcRect l="21245" t="7329" r="27057" b="8522"/>
          <a:stretch/>
        </p:blipFill>
        <p:spPr>
          <a:xfrm>
            <a:off x="2173856" y="3906954"/>
            <a:ext cx="1069676" cy="1362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92531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在括号里填上适当的单位名称。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一个铅笔盒的体积是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一个南瓜的体积约是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一辆小汽车的体积是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一箱牛奶的体积是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15000(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1581" y="180138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9254" y="2638145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3374" y="3357225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28562" y="411740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10777891" cy="1127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067" y="2219610"/>
            <a:ext cx="9969820" cy="25717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841" y="4243704"/>
            <a:ext cx="464860" cy="4648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4770" y="4291149"/>
            <a:ext cx="464860" cy="4648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7028" y="4199276"/>
            <a:ext cx="533446" cy="4877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6318" y="4243704"/>
            <a:ext cx="464860" cy="4648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105043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下面图形都是由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的小正方体搭成的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分别求出它们的体积。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165" y="2676062"/>
            <a:ext cx="10322767" cy="211953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12172" y="4171962"/>
            <a:ext cx="12153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8339" y="4180040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6528" y="4171961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181</Words>
  <Application>Microsoft Office PowerPoint</Application>
  <PresentationFormat>宽屏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宋体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2026-03-13T01:21:45Z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