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500" r:id="rId6"/>
    <p:sldId id="427" r:id="rId7"/>
  </p:sldIdLst>
  <p:sldSz cx="12192000" cy="6858000"/>
  <p:notesSz cx="6858000" cy="9144000"/>
  <p:embeddedFontLst>
    <p:embeddedFont>
      <p:font typeface="方正小标宋_GBK" panose="03000509000000000000" pitchFamily="65" charset="-122"/>
      <p:regular r:id="rId8"/>
    </p:embeddedFont>
    <p:embeddedFont>
      <p:font typeface="方正书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大标宋简体" panose="02010600030101010101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仿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2.png"/><Relationship Id="rId5" Type="http://schemas.openxmlformats.org/officeDocument/2006/relationships/image" Target="../media/image11.TI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5.png"/><Relationship Id="rId5" Type="http://schemas.openxmlformats.org/officeDocument/2006/relationships/image" Target="../media/image14.TIF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数乘法（三）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27919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计算下面各题。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007" y="1702173"/>
            <a:ext cx="9611631" cy="10732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790" y="2667590"/>
            <a:ext cx="1874682" cy="29720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9184" y="2682546"/>
            <a:ext cx="2606266" cy="30482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82236" y="2702305"/>
            <a:ext cx="2339543" cy="31016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666" y="1178954"/>
            <a:ext cx="6525525" cy="15038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203" y="1689029"/>
            <a:ext cx="2228782" cy="9937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69873" y="1725188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&lt;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5939" y="1716562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&gt;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25672" y="1690683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=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1102" y="861094"/>
                <a:ext cx="10800272" cy="1921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2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校园总面积的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是运动场</a:t>
                </a:r>
                <a:r>
                  <a:rPr lang="en-US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运动场的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是足球场</a:t>
                </a:r>
                <a:r>
                  <a:rPr lang="en-US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足球场面积占校园总面积的几分之几</a:t>
                </a:r>
                <a:r>
                  <a:rPr lang="en-US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画一画</a:t>
                </a:r>
                <a:r>
                  <a:rPr lang="en-US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算一算</a:t>
                </a:r>
                <a:r>
                  <a:rPr lang="en-US" altLang="zh-CN" sz="32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102" y="861094"/>
                <a:ext cx="10800272" cy="1921232"/>
              </a:xfrm>
              <a:prstGeom prst="rect">
                <a:avLst/>
              </a:prstGeom>
              <a:blipFill rotWithShape="0">
                <a:blip r:embed="rId4"/>
                <a:stretch>
                  <a:fillRect l="-1467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9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53521" y="2782326"/>
            <a:ext cx="4681982" cy="14701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029418" y="4110416"/>
                <a:ext cx="8364748" cy="23611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smtClean="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endParaRPr lang="zh-CN" altLang="zh-CN" sz="3200" dirty="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足球场面积占校园总面积的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9418" y="4110416"/>
                <a:ext cx="8364748" cy="2361159"/>
              </a:xfrm>
              <a:prstGeom prst="rect">
                <a:avLst/>
              </a:prstGeom>
              <a:blipFill rotWithShape="0">
                <a:blip r:embed="rId6"/>
                <a:stretch>
                  <a:fillRect l="-2041" b="-3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1102" y="861094"/>
                <a:ext cx="10800272" cy="8758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2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一块地的面积为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公顷</a:t>
                </a:r>
                <a:r>
                  <a:rPr lang="en-US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他们各种了</a:t>
                </a:r>
                <a:r>
                  <a:rPr lang="zh-CN" altLang="zh-CN" sz="32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多少公顷</a:t>
                </a:r>
                <a:r>
                  <a:rPr lang="en-US" altLang="zh-CN" sz="32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2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102" y="861094"/>
                <a:ext cx="10800272" cy="875881"/>
              </a:xfrm>
              <a:prstGeom prst="rect">
                <a:avLst/>
              </a:prstGeom>
              <a:blipFill rotWithShape="0">
                <a:blip r:embed="rId4"/>
                <a:stretch>
                  <a:fillRect l="-146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9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8034" y="1756989"/>
            <a:ext cx="8926728" cy="233908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70626" y="4210600"/>
                <a:ext cx="10141789" cy="19486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李大爷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公顷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　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王大爷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公顷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李大爷种了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公顷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,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王大爷种了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公顷。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626" y="4210600"/>
                <a:ext cx="10141789" cy="1948675"/>
              </a:xfrm>
              <a:prstGeom prst="rect">
                <a:avLst/>
              </a:prstGeom>
              <a:blipFill rotWithShape="0">
                <a:blip r:embed="rId6"/>
                <a:stretch>
                  <a:fillRect l="-1683" b="-5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86937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122</Words>
  <Application>Microsoft Office PowerPoint</Application>
  <PresentationFormat>宽屏</PresentationFormat>
  <Paragraphs>27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宋体</vt:lpstr>
      <vt:lpstr>方正小标宋_GBK</vt:lpstr>
      <vt:lpstr>方正书宋_GBK</vt:lpstr>
      <vt:lpstr>Calibri</vt:lpstr>
      <vt:lpstr>Arial</vt:lpstr>
      <vt:lpstr>方正大标宋_GBK</vt:lpstr>
      <vt:lpstr>Times New Roman</vt:lpstr>
      <vt:lpstr>NEU-BZ</vt:lpstr>
      <vt:lpstr>方正大标宋简体</vt:lpstr>
      <vt:lpstr>方正隶变_GBK</vt:lpstr>
      <vt:lpstr>微软雅黑</vt:lpstr>
      <vt:lpstr>方正仿宋_GBK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2026-03-11T08:11:15Z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