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方正书宋_GBK" panose="03000509000000000000" pitchFamily="65" charset="-122"/>
      <p:regular r:id="rId9"/>
    </p:embeddedFont>
    <p:embeddedFont>
      <p:font typeface="方正大标宋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数乘法（一）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29842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813" y="1702173"/>
            <a:ext cx="8603726" cy="44123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70902" y="344625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85628" y="16728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2246" y="22261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0947" y="29056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55551" y="549898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1967" y="407905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4471" y="43868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4471" y="494290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0398"/>
            <a:ext cx="627919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93" y="1713042"/>
            <a:ext cx="10775614" cy="1127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859" y="2757963"/>
            <a:ext cx="1996613" cy="29263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4902" y="2757963"/>
            <a:ext cx="2232853" cy="25224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4298" y="2704619"/>
            <a:ext cx="2179509" cy="29796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38" y="1238957"/>
            <a:ext cx="10585097" cy="127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763" y="2444213"/>
            <a:ext cx="2126164" cy="29491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417" y="2398489"/>
            <a:ext cx="2126164" cy="30406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1987" y="2344459"/>
            <a:ext cx="2110923" cy="30101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6596" y="821066"/>
                <a:ext cx="11084944" cy="1862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淘气和笑笑每周都去参加</a:t>
                </a:r>
                <a:r>
                  <a:rPr lang="en-US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次课外活动。</a:t>
                </a:r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淘气练钢琴每次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笑笑学武术每次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淘气同笑笑每周分别参加课外活动多长</a:t>
                </a:r>
                <a:r>
                  <a:rPr lang="zh-CN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时间</a:t>
                </a:r>
                <a:r>
                  <a:rPr lang="en-US" altLang="zh-CN" sz="3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0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96" y="821066"/>
                <a:ext cx="11084944" cy="1862561"/>
              </a:xfrm>
              <a:prstGeom prst="rect">
                <a:avLst/>
              </a:prstGeom>
              <a:blipFill rotWithShape="0">
                <a:blip r:embed="rId4"/>
                <a:stretch>
                  <a:fillRect l="-1264" r="-1264" b="-2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8183"/>
          <a:stretch/>
        </p:blipFill>
        <p:spPr>
          <a:xfrm>
            <a:off x="807120" y="2958860"/>
            <a:ext cx="10403134" cy="21310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143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方正小标宋_GBK</vt:lpstr>
      <vt:lpstr>方正书宋_GBK</vt:lpstr>
      <vt:lpstr>Arial</vt:lpstr>
      <vt:lpstr>方正大标宋_GBK</vt:lpstr>
      <vt:lpstr>Times New Roman</vt:lpstr>
      <vt:lpstr>方正大标宋简体</vt:lpstr>
      <vt:lpstr>NEU-BZ</vt:lpstr>
      <vt:lpstr>方正隶变_GBK</vt:lpstr>
      <vt:lpstr>微软雅黑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2026-03-11T07:16:41Z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