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27" r:id="rId6"/>
  </p:sldIdLst>
  <p:sldSz cx="12192000" cy="6858000"/>
  <p:notesSz cx="6858000" cy="9144000"/>
  <p:embeddedFontLst>
    <p:embeddedFont>
      <p:font typeface="MS Gothic" panose="020B0609070205080204" pitchFamily="49" charset="-128"/>
      <p:regular r:id="rId7"/>
    </p:embeddedFont>
    <p:embeddedFont>
      <p:font typeface="方正大标宋_GBK" panose="03000509000000000000" pitchFamily="65" charset="-122"/>
      <p:regular r:id="rId8"/>
    </p:embeddedFon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楷体" panose="02010609060101010101" pitchFamily="49" charset="-122"/>
      <p:regular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MS Mincho" panose="02020609040205080304" pitchFamily="49" charset="-128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方正隶变_GBK" panose="03000509000000000000" pitchFamily="65" charset="-122"/>
      <p:regular r:id="rId21"/>
    </p:embeddedFont>
    <p:embeddedFont>
      <p:font typeface="方正大标宋简体" panose="02010600030101010101" charset="-122"/>
      <p:regular r:id="rId22"/>
    </p:embeddedFont>
    <p:embeddedFont>
      <p:font typeface="方正小标宋_GBK" panose="03000509000000000000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5.fntdata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font" Target="fonts/font17.fntdata"/><Relationship Id="rId28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font" Target="fonts/font16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展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开与折叠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6150" y="894571"/>
            <a:ext cx="7487947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将展开图与对应的立体图形连起来。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84336" y="1755665"/>
            <a:ext cx="8970305" cy="3622506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194197" y="3109718"/>
            <a:ext cx="5729900" cy="153129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819871" y="3418164"/>
            <a:ext cx="3225111" cy="104169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5149970" y="3355679"/>
            <a:ext cx="2644063" cy="128533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946407"/>
            <a:ext cx="10925319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下面是两个立体图形的展开图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请把各自相对的面上的数字写出来。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245" y="2518825"/>
            <a:ext cx="4468483" cy="38361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5358" y="2373037"/>
            <a:ext cx="4615133" cy="398193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856200" y="450806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11175" y="456292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48770" y="517847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11175" y="517847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56092" y="584889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44276" y="579415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72789" y="443690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520579" y="449081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72789" y="517847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520579" y="516862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210336" y="586544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598680" y="586544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4"/>
            <a:ext cx="11006454" cy="1297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下面哪些图形沿虚线折叠能围成正方体或长方体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能围成的画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不能围成的画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MS Mincho" panose="02020609040205080304" pitchFamily="49" charset="-128"/>
                <a:ea typeface="宋体" panose="02010600030101010101" pitchFamily="2" charset="-122"/>
                <a:cs typeface="MS Mincho" panose="02020609040205080304" pitchFamily="49" charset="-128"/>
              </a:rPr>
              <a:t>✕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590" y="2158822"/>
            <a:ext cx="10093572" cy="445216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487898" y="345655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929173" y="345655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6600407" y="3585081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222916" y="349335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508215" y="593549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4228377" y="6061720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698407" y="596999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9303567" y="6057189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192</Words>
  <Application>Microsoft Office PowerPoint</Application>
  <PresentationFormat>宽屏</PresentationFormat>
  <Paragraphs>38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1" baseType="lpstr">
      <vt:lpstr>Arial</vt:lpstr>
      <vt:lpstr>MS Gothic</vt:lpstr>
      <vt:lpstr>Wingdings</vt:lpstr>
      <vt:lpstr>方正大标宋_GBK</vt:lpstr>
      <vt:lpstr>汉仪雅酷黑 95W</vt:lpstr>
      <vt:lpstr>Times New Roman</vt:lpstr>
      <vt:lpstr>NEU-BZ</vt:lpstr>
      <vt:lpstr>楷体</vt:lpstr>
      <vt:lpstr>微软雅黑</vt:lpstr>
      <vt:lpstr>MS Mincho</vt:lpstr>
      <vt:lpstr>Calibri</vt:lpstr>
      <vt:lpstr>方正隶变_GBK</vt:lpstr>
      <vt:lpstr>方正大标宋简体</vt:lpstr>
      <vt:lpstr>方正小标宋_GBK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241</cp:revision>
  <dcterms:created xsi:type="dcterms:W3CDTF">2019-06-19T02:08:00Z</dcterms:created>
  <dcterms:modified xsi:type="dcterms:W3CDTF">2026-02-28T06:46:06Z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