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7" r:id="rId3"/>
    <p:sldId id="498" r:id="rId4"/>
    <p:sldId id="499" r:id="rId5"/>
    <p:sldId id="504" r:id="rId6"/>
    <p:sldId id="506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方正仿宋_GBK" panose="03000509000000000000" pitchFamily="65" charset="-122"/>
      <p:regular r:id="rId11"/>
    </p:embeddedFont>
    <p:embeddedFont>
      <p:font typeface="方正隶变_GBK" panose="03000509000000000000" pitchFamily="65" charset="-122"/>
      <p:regular r:id="rId12"/>
    </p:embeddedFont>
    <p:embeddedFont>
      <p:font typeface="Cambria Math" panose="02040503050406030204" pitchFamily="18" charset="0"/>
      <p:regular r:id="rId13"/>
    </p:embeddedFont>
    <p:embeddedFont>
      <p:font typeface="方正大标宋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方正小标宋_GBK" panose="03000509000000000000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练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习一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22557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解方程。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865" y="1576831"/>
            <a:ext cx="8710415" cy="11659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8589" y="2692162"/>
            <a:ext cx="3254022" cy="23547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77941" y="2668337"/>
            <a:ext cx="3436918" cy="23624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0838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96519"/>
            <a:ext cx="1021305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在直线上面填上合适的分数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下面填上合适的小数。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44" y="1747497"/>
            <a:ext cx="8870449" cy="26824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9236" y="2258081"/>
            <a:ext cx="563929" cy="8306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58803" y="2223788"/>
            <a:ext cx="434378" cy="8992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41964" y="2254270"/>
            <a:ext cx="533446" cy="8382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70869" y="2239557"/>
            <a:ext cx="563929" cy="84589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33062" y="3628320"/>
            <a:ext cx="685859" cy="47248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23709" y="3628320"/>
            <a:ext cx="807790" cy="49534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53198" y="3647848"/>
            <a:ext cx="823031" cy="4953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268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205894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光明小学举行了以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喜迎二十大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为主题的黑板报比赛。下面是五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班黑板报版面分布情况统计表。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777" y="2567353"/>
            <a:ext cx="11091577" cy="1636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7557" y="3288322"/>
            <a:ext cx="601284" cy="75951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98814" y="4405980"/>
            <a:ext cx="4182555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把表格补充完整。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579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2)“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大会简介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历次大会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共占总版面的几分之几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037492" y="2031022"/>
                <a:ext cx="10102362" cy="23217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“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大会简介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”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“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历次大会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”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共占总版面的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7492" y="2031022"/>
                <a:ext cx="10102362" cy="2321789"/>
              </a:xfrm>
              <a:prstGeom prst="rect">
                <a:avLst/>
              </a:prstGeom>
              <a:blipFill rotWithShape="0">
                <a:blip r:embed="rId4"/>
                <a:stretch>
                  <a:fillRect l="-1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8891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请你提出一个用减法计算的数学问题并解答</a:t>
            </a:r>
            <a:r>
              <a:rPr lang="zh-CN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38554" y="1863969"/>
                <a:ext cx="10225454" cy="27323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“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爱国名言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”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“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历次大会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”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多占总版面的几分之几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/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</a:rPr>
                  <a:t>“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爱国名言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</a:rPr>
                  <a:t>”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</a:rPr>
                  <a:t>“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历次大会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</a:rPr>
                  <a:t>”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多占总版面的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554" y="1863969"/>
                <a:ext cx="10225454" cy="2732351"/>
              </a:xfrm>
              <a:prstGeom prst="rect">
                <a:avLst/>
              </a:prstGeom>
              <a:blipFill rotWithShape="0">
                <a:blip r:embed="rId4"/>
                <a:stretch>
                  <a:fillRect l="-1669" r="-2682" b="-2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34305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256</Words>
  <Application>Microsoft Office PowerPoint</Application>
  <PresentationFormat>宽屏</PresentationFormat>
  <Paragraphs>30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微软雅黑</vt:lpstr>
      <vt:lpstr>方正仿宋_GBK</vt:lpstr>
      <vt:lpstr>方正隶变_GBK</vt:lpstr>
      <vt:lpstr>Wingdings</vt:lpstr>
      <vt:lpstr>宋体</vt:lpstr>
      <vt:lpstr>Cambria Math</vt:lpstr>
      <vt:lpstr>方正大标宋_GBK</vt:lpstr>
      <vt:lpstr>方正大标宋简体</vt:lpstr>
      <vt:lpstr>汉仪雅酷黑 95W</vt:lpstr>
      <vt:lpstr>Calibri</vt:lpstr>
      <vt:lpstr>Arial</vt:lpstr>
      <vt:lpstr>方正小标宋_GBK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2026-02-26T00:51:14Z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