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小标宋_GBK" panose="03000509000000000000" pitchFamily="65" charset="-122"/>
      <p:regular r:id="rId7"/>
    </p:embeddedFont>
    <p:embeddedFont>
      <p:font typeface="微软雅黑" panose="020B0503020204020204" pitchFamily="34" charset="-122"/>
      <p:regular r:id="rId8"/>
      <p:bold r:id="rId9"/>
    </p:embeddedFont>
    <p:embeddedFont>
      <p:font typeface="方正仿宋_GBK" panose="03000509000000000000" pitchFamily="65" charset="-122"/>
      <p:regular r:id="rId10"/>
    </p:embeddedFont>
    <p:embeddedFont>
      <p:font typeface="楷体" panose="02010609060101010101" pitchFamily="49" charset="-122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隶变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commentAuthors" Target="commentAuthor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长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方体的认识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9597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笑笑剪了一些纸片如下图所示。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可以组成长方体的纸片有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所组成长方体的长是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2156" y="1702173"/>
            <a:ext cx="9213085" cy="32321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33043" y="515983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①②③⑤⑦⑧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4086" y="594467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14977" y="594467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1143" y="594467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8606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选择哪些小棒可以搭成一个长方体框架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343" y="2587924"/>
            <a:ext cx="10690896" cy="39216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19871" y="37996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14791" y="37996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18758" y="57966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计算下面长方体的棱长总和和正方体的棱长。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.jpeg"/>
          <p:cNvPicPr/>
          <p:nvPr/>
        </p:nvPicPr>
        <p:blipFill rotWithShape="1">
          <a:blip r:embed="rId4"/>
          <a:srcRect r="10012"/>
          <a:stretch/>
        </p:blipFill>
        <p:spPr>
          <a:xfrm>
            <a:off x="1110489" y="1908294"/>
            <a:ext cx="9810553" cy="14215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223" y="3779589"/>
            <a:ext cx="51171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(9+5+3)×4=17×4=68(cm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61399" y="3779589"/>
            <a:ext cx="27815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84÷12=7(cm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184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方正小标宋_GBK</vt:lpstr>
      <vt:lpstr>微软雅黑</vt:lpstr>
      <vt:lpstr>方正仿宋_GBK</vt:lpstr>
      <vt:lpstr>楷体</vt:lpstr>
      <vt:lpstr>Wingdings</vt:lpstr>
      <vt:lpstr>方正大标宋_GBK</vt:lpstr>
      <vt:lpstr>宋体</vt:lpstr>
      <vt:lpstr>NEU-BZ</vt:lpstr>
      <vt:lpstr>Calibri</vt:lpstr>
      <vt:lpstr>方正隶变_GBK</vt:lpstr>
      <vt:lpstr>Arial</vt:lpstr>
      <vt:lpstr>方正大标宋简体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2026-02-28T06:36:07Z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