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隶变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楷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露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在外面的面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79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数一数下面的图形各有多少个面露在外面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填在括号里。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0542" y="1825379"/>
            <a:ext cx="10570519" cy="20220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2517" y="33389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9994" y="333017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4212" y="333896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6010" y="32853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057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把这些纸箱分别按下面的方式摆放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露在外面的面积各是多少平方分米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每个正方体的棱长是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dm)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565351"/>
            <a:ext cx="6882875" cy="19454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3541" y="4734733"/>
            <a:ext cx="444068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10×10×11=1100(dm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5749" y="4734732"/>
            <a:ext cx="447750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10×10×10=1000(dm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9085" y="861094"/>
            <a:ext cx="9372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按下面的方式摆放小正方体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33418" y="1542122"/>
            <a:ext cx="4263182" cy="1750134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56297"/>
              </p:ext>
            </p:extLst>
          </p:nvPr>
        </p:nvGraphicFramePr>
        <p:xfrm>
          <a:off x="712176" y="3552092"/>
          <a:ext cx="9908936" cy="1676024"/>
        </p:xfrm>
        <a:graphic>
          <a:graphicData uri="http://schemas.openxmlformats.org/drawingml/2006/table">
            <a:tbl>
              <a:tblPr firstRow="1" firstCol="1" bandRow="1"/>
              <a:tblGrid>
                <a:gridCol w="3302978"/>
                <a:gridCol w="1100993"/>
                <a:gridCol w="1100993"/>
                <a:gridCol w="1100993"/>
                <a:gridCol w="1100993"/>
                <a:gridCol w="1100993"/>
                <a:gridCol w="1100993"/>
              </a:tblGrid>
              <a:tr h="838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小正方体个数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露在外面的面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05461" y="5453409"/>
            <a:ext cx="112586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每增加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露在外面的面就增加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4363672" y="437926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1628" y="4379259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2666" y="4383315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41019" y="4379258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86820" y="4379257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29271" y="55106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236</Words>
  <Application>Microsoft Office PowerPoint</Application>
  <PresentationFormat>宽屏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方正隶变_GBK</vt:lpstr>
      <vt:lpstr>汉仪雅酷黑 95W</vt:lpstr>
      <vt:lpstr>Times New Roman</vt:lpstr>
      <vt:lpstr>Calibri</vt:lpstr>
      <vt:lpstr>方正楷体_GBK</vt:lpstr>
      <vt:lpstr>方正大标宋_GBK</vt:lpstr>
      <vt:lpstr>宋体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2026-02-28T07:07:34Z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