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3" r:id="rId3"/>
    <p:sldId id="494" r:id="rId4"/>
    <p:sldId id="497" r:id="rId5"/>
    <p:sldId id="500" r:id="rId6"/>
    <p:sldId id="427" r:id="rId7"/>
  </p:sldIdLst>
  <p:sldSz cx="12192000" cy="6858000"/>
  <p:notesSz cx="6858000" cy="9144000"/>
  <p:embeddedFontLst>
    <p:embeddedFont>
      <p:font typeface="方正隶变_GBK" panose="03000509000000000000" pitchFamily="65" charset="-122"/>
      <p:regular r:id="rId8"/>
    </p:embeddedFont>
    <p:embeddedFont>
      <p:font typeface="Calibri" panose="020F0502020204030204" pitchFamily="34" charset="0"/>
      <p:regular r:id="rId9"/>
      <p:bold r:id="rId10"/>
      <p:italic r:id="rId11"/>
      <p:boldItalic r:id="rId12"/>
    </p:embeddedFont>
    <p:embeddedFont>
      <p:font typeface="方正小标宋_GBK" panose="03000509000000000000" pitchFamily="65" charset="-122"/>
      <p:regular r:id="rId13"/>
    </p:embeddedFont>
    <p:embeddedFont>
      <p:font typeface="微软雅黑" panose="020B0503020204020204" pitchFamily="34" charset="-122"/>
      <p:regular r:id="rId14"/>
      <p:bold r:id="rId15"/>
    </p:embeddedFont>
    <p:embeddedFont>
      <p:font typeface="方正仿宋_GBK" panose="03000509000000000000" pitchFamily="65" charset="-122"/>
      <p:regular r:id="rId16"/>
    </p:embeddedFont>
    <p:embeddedFont>
      <p:font typeface="方正大标宋_GBK" panose="03000509000000000000" pitchFamily="65" charset="-122"/>
      <p:regular r:id="rId17"/>
    </p:embeddedFont>
    <p:embeddedFont>
      <p:font typeface="方正大标宋简体" panose="02010600030101010101" charset="-122"/>
      <p:regular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442" autoAdjust="0"/>
    <p:restoredTop sz="94660"/>
  </p:normalViewPr>
  <p:slideViewPr>
    <p:cSldViewPr snapToGrid="0">
      <p:cViewPr varScale="1">
        <p:scale>
          <a:sx n="89" d="100"/>
          <a:sy n="89" d="100"/>
        </p:scale>
        <p:origin x="629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ableStyles" Target="tableStyles.xml"/><Relationship Id="rId10" Type="http://schemas.openxmlformats.org/officeDocument/2006/relationships/font" Target="fonts/font3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5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6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smtClean="0">
                <a:latin typeface="方正大标宋_GBK" pitchFamily="65" charset="-122"/>
                <a:ea typeface="方正大标宋_GBK" pitchFamily="65" charset="-122"/>
              </a:rPr>
              <a:t>体</a:t>
            </a:r>
            <a:r>
              <a:rPr lang="zh-CN" altLang="en-US" sz="6000">
                <a:latin typeface="方正大标宋_GBK" pitchFamily="65" charset="-122"/>
                <a:ea typeface="方正大标宋_GBK" pitchFamily="65" charset="-122"/>
              </a:rPr>
              <a:t>积单位的换算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3464167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84693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9728" y="861094"/>
            <a:ext cx="1104181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在括号里填上合适的数。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2.5 m</a:t>
            </a:r>
            <a:r>
              <a:rPr lang="en-US" altLang="zh-CN" sz="3400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)dm</a:t>
            </a:r>
            <a:r>
              <a:rPr lang="en-US" altLang="zh-CN" sz="3400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1.8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L=(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)mL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4600 dm</a:t>
            </a:r>
            <a:r>
              <a:rPr lang="en-US" altLang="zh-CN" sz="3400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)m</a:t>
            </a:r>
            <a:r>
              <a:rPr lang="en-US" altLang="zh-CN" sz="3400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720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en-US" altLang="zh-CN" sz="3400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)dm</a:t>
            </a:r>
            <a:r>
              <a:rPr lang="en-US" altLang="zh-CN" sz="3400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5.9 dm</a:t>
            </a:r>
            <a:r>
              <a:rPr lang="en-US" altLang="zh-CN" sz="3400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)L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32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mL=(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)cm</a:t>
            </a:r>
            <a:r>
              <a:rPr lang="en-US" altLang="zh-CN" sz="3400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360 mL=(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)L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2.06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dm</a:t>
            </a:r>
            <a:r>
              <a:rPr lang="en-US" altLang="zh-CN" sz="3400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)cm</a:t>
            </a:r>
            <a:r>
              <a:rPr lang="en-US" altLang="zh-CN" sz="3400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2.8 L=(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)dm</a:t>
            </a:r>
            <a:r>
              <a:rPr lang="en-US" altLang="zh-CN" sz="3400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)mL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31152" y="180138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87824" y="180138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059502" y="2569134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4.6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830515" y="2569134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0.72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858165" y="3424118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5.9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916174" y="335722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749160" y="4191869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0.36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138322" y="419186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2060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696719" y="4959620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096000" y="495961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2800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1724" y="966421"/>
            <a:ext cx="10622615" cy="296017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078499" y="1740719"/>
            <a:ext cx="582211" cy="9387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5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&gt;</a:t>
            </a:r>
            <a:endParaRPr lang="zh-CN" altLang="en-US" sz="5500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505178" y="1740719"/>
            <a:ext cx="582211" cy="9387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5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endParaRPr lang="zh-CN" altLang="en-US" sz="5500" dirty="0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070137" y="2953369"/>
            <a:ext cx="582211" cy="9387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5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&lt;</a:t>
            </a:r>
            <a:endParaRPr lang="zh-CN" altLang="en-US" sz="5500" dirty="0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084915" y="2953369"/>
            <a:ext cx="582211" cy="9387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5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&gt;</a:t>
            </a:r>
            <a:endParaRPr lang="zh-CN" altLang="en-US" sz="55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45054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8638540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购买哪种包装的牛奶最合算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72860" y="1777041"/>
            <a:ext cx="8471140" cy="40526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方法一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:9.60÷1=9.6(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500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mL=0.5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5÷0.5=10(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9.6&lt;10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方法二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:5×2=10(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9.6&lt;10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购买第一种包装的牛奶最合算。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2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555829" y="1668696"/>
            <a:ext cx="4492631" cy="240209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40820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191959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一瓶饮料有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 L,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一个杯子的容积是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250 cm</a:t>
            </a:r>
            <a:r>
              <a:rPr lang="en-US" altLang="zh-CN" sz="3400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一瓶饮料可以倒满几杯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3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804774" y="1909005"/>
            <a:ext cx="3215436" cy="227460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56865" y="2543100"/>
            <a:ext cx="5090252" cy="22359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L=2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=2000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2000÷250=8(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杯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一瓶饮料可以倒满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杯。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99108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</TotalTime>
  <Words>201</Words>
  <Application>Microsoft Office PowerPoint</Application>
  <PresentationFormat>宽屏</PresentationFormat>
  <Paragraphs>47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宋体</vt:lpstr>
      <vt:lpstr>方正隶变_GBK</vt:lpstr>
      <vt:lpstr>Calibri</vt:lpstr>
      <vt:lpstr>Arial</vt:lpstr>
      <vt:lpstr>方正小标宋_GBK</vt:lpstr>
      <vt:lpstr>Times New Roman</vt:lpstr>
      <vt:lpstr>汉仪雅酷黑 95W</vt:lpstr>
      <vt:lpstr>微软雅黑</vt:lpstr>
      <vt:lpstr>方正仿宋_GBK</vt:lpstr>
      <vt:lpstr>方正大标宋_GBK</vt:lpstr>
      <vt:lpstr>Wingdings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236</cp:revision>
  <dcterms:created xsi:type="dcterms:W3CDTF">2019-06-19T02:08:00Z</dcterms:created>
  <dcterms:modified xsi:type="dcterms:W3CDTF">2026-03-13T02:10:16Z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