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14" r:id="rId8"/>
    <p:sldId id="515" r:id="rId9"/>
    <p:sldId id="516" r:id="rId10"/>
    <p:sldId id="517" r:id="rId11"/>
    <p:sldId id="518" r:id="rId12"/>
    <p:sldId id="519" r:id="rId13"/>
    <p:sldId id="520" r:id="rId14"/>
    <p:sldId id="523" r:id="rId15"/>
    <p:sldId id="524" r:id="rId16"/>
    <p:sldId id="525" r:id="rId17"/>
    <p:sldId id="427" r:id="rId18"/>
  </p:sldIdLst>
  <p:sldSz cx="12192000" cy="6858000"/>
  <p:notesSz cx="6858000" cy="9144000"/>
  <p:embeddedFontLst>
    <p:embeddedFont>
      <p:font typeface="方正大标宋简体" charset="-122"/>
      <p:regular r:id="rId19"/>
    </p:embeddedFont>
    <p:embeddedFont>
      <p:font typeface="Cambria Math" pitchFamily="18" charset="0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仿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黑体_GBK" pitchFamily="65" charset="-122"/>
      <p:regular r:id="rId28"/>
    </p:embeddedFont>
    <p:embeddedFont>
      <p:font typeface="方正隶变_GBK" pitchFamily="65" charset="-122"/>
      <p:regular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方正大标宋_GBK" pitchFamily="65" charset="-122"/>
      <p:regular r:id="rId34"/>
    </p:embeddedFont>
    <p:embeddedFont>
      <p:font typeface="方正小标宋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练习四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5010" y="908719"/>
            <a:ext cx="576943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2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4445" y="1061385"/>
            <a:ext cx="1954054" cy="18487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749" y="3053060"/>
            <a:ext cx="80486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表面积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11×11×6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=121×6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726(m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5400674" y="3053060"/>
            <a:ext cx="52863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11×11×11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=121×11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=1331(m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11728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七、综合应用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底面是边长为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它的表面积和体积分别是多少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1275" y="3200401"/>
            <a:ext cx="502539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6×6×5=180(dm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424" y="3231719"/>
            <a:ext cx="84677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表面积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6×5×4+6×6×2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=120+72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=192(dm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626" y="5586210"/>
            <a:ext cx="933926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它的表面积是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它的体积是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一个长方体水箱的容积是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从里面量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底面是边长为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米的正方形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这个水箱里面高多少米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4450" y="2466975"/>
            <a:ext cx="69437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0.8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÷(0.5×0.5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=0.8÷0.25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这个水箱里面高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是牙膏包装盒的展开图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由于快递运输需要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现定做长方体纸箱来存放牙膏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纸箱内侧的尺寸如图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879" y="4402314"/>
            <a:ext cx="98964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牙膏包装盒的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135246" y="2570868"/>
            <a:ext cx="5995669" cy="17353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24379" y="457121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80255" y="942592"/>
            <a:ext cx="9896474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纸箱中最多能放多少盒牙膏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</p:txBody>
      </p:sp>
      <p:pic>
        <p:nvPicPr>
          <p:cNvPr id="9" name="image2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2083177"/>
            <a:ext cx="5995669" cy="17353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14425" y="1988175"/>
            <a:ext cx="8401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60×30×30=54000(cm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15×3×3=135(cm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54000÷135=400(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纸箱中最多能放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盒牙膏。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22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05459" y="847725"/>
                <a:ext cx="11006455" cy="57437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奇思想知道家里的汽车使用汽油的具体情况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收集了以下资料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油箱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可以看成一个长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50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40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 cm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的长方体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B.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每升汽油的价格是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为了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安全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每次加油都不能加满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最多只能加到油箱的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D.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每升汽油可行驶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 km;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E.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每月平均行驶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1000 km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4000"/>
                  </a:lnSpc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奇思想计算每次最多加多少升油。他需要用到以上哪些信息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请你在这些信息前面的字母打上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“</a:t>
                </a:r>
                <a:r>
                  <a:rPr lang="zh-CN" altLang="en-US" sz="36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√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47725"/>
                <a:ext cx="11006455" cy="5743752"/>
              </a:xfrm>
              <a:prstGeom prst="rect">
                <a:avLst/>
              </a:prstGeom>
              <a:blipFill rotWithShape="1">
                <a:blip r:embed="rId4"/>
                <a:stretch>
                  <a:fillRect l="-1551" t="-1486" r="-1496" b="-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4984" y="20994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4509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3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05459" y="866775"/>
                <a:ext cx="11006455" cy="53707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A.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NEU-BZ"/>
                    <a:cs typeface="Times New Roman"/>
                  </a:rPr>
                  <a:t> 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油箱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可以看成一个长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50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宽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40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 cm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的长方体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C.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为了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安全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每次加油都不能加满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最多只能加到油箱的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根据你选出的信息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计算出每次加多少升油。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cm=5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err="1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dm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40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cm=4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err="1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dm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cm=3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err="1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dm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5×4×3×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=48(dm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)=48(L)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每次加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48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升油。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6775"/>
                <a:ext cx="11006455" cy="5370701"/>
              </a:xfrm>
              <a:prstGeom prst="rect">
                <a:avLst/>
              </a:prstGeom>
              <a:blipFill rotWithShape="1">
                <a:blip r:embed="rId4"/>
                <a:stretch>
                  <a:fillRect l="-1551" b="-2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3559" y="10802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4509" y="20383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724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09651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一、看到算式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你能想到下面哪个图形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475" y="1886814"/>
            <a:ext cx="109251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3×5×2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5×3×1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3×3×3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3×3×1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2475" y="3773170"/>
            <a:ext cx="10799445" cy="158369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10033" y="2575855"/>
            <a:ext cx="5528942" cy="14055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69827" y="2575855"/>
            <a:ext cx="5512373" cy="1472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371975" y="2575855"/>
            <a:ext cx="2854038" cy="1329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08271" y="2575855"/>
            <a:ext cx="8573930" cy="1472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二、仔细推敲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谨慎判断。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“Y”,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错误的写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“N”)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长方体的底面积越大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它的体积就越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大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一个正方体棱长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它的体积与表面积相等。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个小正方体才能拼成一个大的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正方体。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6172" y="1808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12019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2019" y="3360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7784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将一个长方体钢坯熔化后锻造成正方体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正方体和长方体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体积相等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表面积不相等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体积和表面积都不相等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表面积相等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体积不相等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无法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判断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2044" y="25901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7784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下列各数据中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与其他数据不同的是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A.2700 mL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B.2.7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C.2.7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D.2.7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5570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41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长方体是由棱长为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的小正方体拼搭成的。这个长方体的体积是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A.64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B.48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C.36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D.24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6545" y="18133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05591" y="1962150"/>
            <a:ext cx="2515431" cy="1847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5"/>
            <a:ext cx="107689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0.06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毫升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7040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立方分米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18000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4333" y="1808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4256" y="256083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4256" y="33749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9099" y="41800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7.04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3729" y="496113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7960" y="573266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0.018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84963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五、填上适当的体积或容积单位。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一大桶矿泉水约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一块橡皮的体积约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一个饮料瓶的容积约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);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一个汽车集装箱的体积约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一瓶洗发水约有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0.75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一个桌面的面积约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0.8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51493" y="183098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7237" y="259893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4425" y="3346389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32387" y="4170561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0666" y="49039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02257" y="5675511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197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六、计算出下面图形的表面积和体积。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25" y="1738258"/>
            <a:ext cx="56176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84445" y="1844674"/>
            <a:ext cx="3139739" cy="1755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0859" y="3429000"/>
            <a:ext cx="66057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表面积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:   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15×3×2+15×4×2+3×4×2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=90+120+24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234(m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7286624" y="3452327"/>
            <a:ext cx="37242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15×3×4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=45×4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180(m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711</Words>
  <Application>Microsoft Office PowerPoint</Application>
  <PresentationFormat>自定义</PresentationFormat>
  <Paragraphs>147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方正大标宋简体</vt:lpstr>
      <vt:lpstr>Cambria Math</vt:lpstr>
      <vt:lpstr>Times New Roman</vt:lpstr>
      <vt:lpstr>汉仪雅酷黑 95W</vt:lpstr>
      <vt:lpstr>Calibri</vt:lpstr>
      <vt:lpstr>方正仿宋_GBK</vt:lpstr>
      <vt:lpstr>微软雅黑</vt:lpstr>
      <vt:lpstr>方正黑体_GBK</vt:lpstr>
      <vt:lpstr>方正隶变_GBK</vt:lpstr>
      <vt:lpstr>NEU-BZ</vt:lpstr>
      <vt:lpstr>方正大标宋_GBK</vt:lpstr>
      <vt:lpstr>方正小标宋_GBK</vt:lpstr>
      <vt:lpstr>楷体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2026-03-14T06:24:05Z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