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1" r:id="rId9"/>
    <p:sldId id="427" r:id="rId10"/>
  </p:sldIdLst>
  <p:sldSz cx="12192000" cy="6858000"/>
  <p:notesSz cx="6858000" cy="9144000"/>
  <p:embeddedFontLst>
    <p:embeddedFont>
      <p:font typeface="Cambria Math" pitchFamily="18" charset="0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隶变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7.png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2.png"/><Relationship Id="rId4" Type="http://schemas.openxmlformats.org/officeDocument/2006/relationships/image" Target="../media/image2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28625" y="1495659"/>
                <a:ext cx="11083290" cy="13569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笑笑有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张邮票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淘气的邮票比笑笑多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。淘气比笑笑多几张邮票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25" y="1495659"/>
                <a:ext cx="11083290" cy="1356975"/>
              </a:xfrm>
              <a:prstGeom prst="rect">
                <a:avLst/>
              </a:prstGeom>
              <a:blipFill rotWithShape="1">
                <a:blip r:embed="rId5"/>
                <a:stretch>
                  <a:fillRect l="-1485" t="-1345" b="-13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3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05460" y="2945130"/>
            <a:ext cx="3434322" cy="2465070"/>
          </a:xfrm>
          <a:prstGeom prst="rect">
            <a:avLst/>
          </a:prstGeom>
        </p:spPr>
      </p:pic>
      <p:pic>
        <p:nvPicPr>
          <p:cNvPr id="10" name="image12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983706" y="2569210"/>
            <a:ext cx="7528209" cy="19037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132218" y="4343093"/>
                <a:ext cx="7101624" cy="15384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列式为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218" y="4343093"/>
                <a:ext cx="7101624" cy="1538434"/>
              </a:xfrm>
              <a:prstGeom prst="rect">
                <a:avLst/>
              </a:prstGeom>
              <a:blipFill rotWithShape="1">
                <a:blip r:embed="rId8"/>
                <a:stretch>
                  <a:fillRect l="-2403" r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5974253" y="49611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749761" y="4653359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9761" y="4653359"/>
                <a:ext cx="548548" cy="61555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7799337" y="5268912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9337" y="5268912"/>
                <a:ext cx="548548" cy="615553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9262283" y="49611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17800" y="30610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36850" y="35621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942975"/>
            <a:ext cx="643510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看图列式计算。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00" y="1847850"/>
            <a:ext cx="54466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881504"/>
            <a:ext cx="6435261" cy="20046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875123" y="4043652"/>
                <a:ext cx="2432076" cy="834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123" y="4043652"/>
                <a:ext cx="2432076" cy="834396"/>
              </a:xfrm>
              <a:prstGeom prst="rect">
                <a:avLst/>
              </a:prstGeom>
              <a:blipFill rotWithShape="1">
                <a:blip r:embed="rId5"/>
                <a:stretch>
                  <a:fillRect l="-7018" t="-2190" r="-6767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89669"/>
            <a:ext cx="56657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1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028382"/>
            <a:ext cx="4830604" cy="25323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656103" y="3632409"/>
                <a:ext cx="2432076" cy="11081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103" y="3632409"/>
                <a:ext cx="2432076" cy="1108188"/>
              </a:xfrm>
              <a:prstGeom prst="rect">
                <a:avLst/>
              </a:prstGeom>
              <a:blipFill rotWithShape="1">
                <a:blip r:embed="rId5"/>
                <a:stretch>
                  <a:fillRect l="-7018" r="-6767" b="-8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小红收集邮票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小刚收集的比小红多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小刚收集的比小红多多少张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先画一画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再列式解决问题。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1991892"/>
              </a:xfrm>
              <a:prstGeom prst="rect">
                <a:avLst/>
              </a:prstGeom>
              <a:blipFill rotWithShape="1">
                <a:blip r:embed="rId4"/>
                <a:stretch>
                  <a:fillRect l="-1515" r="-1571" b="-4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8740" y="2972706"/>
            <a:ext cx="4933812" cy="213811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008687" y="3087752"/>
                <a:ext cx="6017994" cy="1991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45×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=18(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张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小刚收集的比小红多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18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张。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687" y="3087752"/>
                <a:ext cx="6017994" cy="1991892"/>
              </a:xfrm>
              <a:prstGeom prst="rect">
                <a:avLst/>
              </a:prstGeom>
              <a:blipFill rotWithShape="1">
                <a:blip r:embed="rId6"/>
                <a:stretch>
                  <a:fillRect l="-2837" r="-2229" b="-5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34035" y="939762"/>
                <a:ext cx="10977880" cy="23518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人心脏跳动的次数随年龄而变化。婴儿心跳每分约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135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青少年每分心跳的次数比婴儿少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。青少年每分心跳的次数比婴儿少多少次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先画一画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再列式解决问题。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035" y="939762"/>
                <a:ext cx="10977880" cy="2351862"/>
              </a:xfrm>
              <a:prstGeom prst="rect">
                <a:avLst/>
              </a:prstGeom>
              <a:blipFill rotWithShape="1">
                <a:blip r:embed="rId4"/>
                <a:stretch>
                  <a:fillRect l="-1556" t="-1036" r="-500" b="-7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40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9760" y="3405853"/>
            <a:ext cx="5209858" cy="233972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210936" y="3377278"/>
                <a:ext cx="5219064" cy="2772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135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次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青少年每分心跳的次数比婴儿少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次。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936" y="3377278"/>
                <a:ext cx="5219064" cy="2772682"/>
              </a:xfrm>
              <a:prstGeom prst="rect">
                <a:avLst/>
              </a:prstGeom>
              <a:blipFill rotWithShape="1">
                <a:blip r:embed="rId7"/>
                <a:stretch>
                  <a:fillRect l="-3271" r="-1285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952500"/>
            <a:ext cx="106203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右图中的笔记本电脑打八折后的价格是多少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78950" y="1975957"/>
            <a:ext cx="2690345" cy="25380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194989" y="2145510"/>
                <a:ext cx="6558361" cy="27767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4800×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=3840(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笔记本电脑打八折后的价格是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3840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989" y="2145510"/>
                <a:ext cx="6558361" cy="2776722"/>
              </a:xfrm>
              <a:prstGeom prst="rect">
                <a:avLst/>
              </a:prstGeom>
              <a:blipFill rotWithShape="1">
                <a:blip r:embed="rId5"/>
                <a:stretch>
                  <a:fillRect l="-2509" r="-465" b="-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90549" y="1590675"/>
                <a:ext cx="10921365" cy="46730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姐姐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有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元零花钱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如果姐姐从自己的零花钱中取出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给弟弟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姐弟俩的零花钱就一样多了。姐姐比弟弟多多少元零花钱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×2=60(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姐姐比弟弟多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元零花钱。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9" y="1590675"/>
                <a:ext cx="10921365" cy="4673074"/>
              </a:xfrm>
              <a:prstGeom prst="rect">
                <a:avLst/>
              </a:prstGeom>
              <a:blipFill rotWithShape="1">
                <a:blip r:embed="rId5"/>
                <a:stretch>
                  <a:fillRect l="-1563" r="-1563" b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325</Words>
  <Application>Microsoft Office PowerPoint</Application>
  <PresentationFormat>自定义</PresentationFormat>
  <Paragraphs>49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Cambria Math</vt:lpstr>
      <vt:lpstr>方正大标宋_GBK</vt:lpstr>
      <vt:lpstr>Times New Roman</vt:lpstr>
      <vt:lpstr>Calibri</vt:lpstr>
      <vt:lpstr>汉仪雅酷黑 95W</vt:lpstr>
      <vt:lpstr>微软雅黑</vt:lpstr>
      <vt:lpstr>方正小标宋_GBK</vt:lpstr>
      <vt:lpstr>方正大标宋简体</vt:lpstr>
      <vt:lpstr>方正黑体_GBK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2026-03-10T09:07:40Z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