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6" r:id="rId3"/>
    <p:sldId id="497" r:id="rId4"/>
    <p:sldId id="498" r:id="rId5"/>
    <p:sldId id="499" r:id="rId6"/>
    <p:sldId id="427" r:id="rId7"/>
  </p:sldIdLst>
  <p:sldSz cx="12192000" cy="6858000"/>
  <p:notesSz cx="6858000" cy="9144000"/>
  <p:embeddedFontLst>
    <p:embeddedFont>
      <p:font typeface="微软雅黑" panose="020B0503020204020204" pitchFamily="34" charset="-122"/>
      <p:regular r:id="rId8"/>
      <p:bold r:id="rId9"/>
    </p:embeddedFont>
    <p:embeddedFont>
      <p:font typeface="方正小标宋_GBK" panose="03000509000000000000" pitchFamily="65" charset="-122"/>
      <p:regular r:id="rId10"/>
    </p:embeddedFont>
    <p:embeddedFont>
      <p:font typeface="Cambria Math" panose="02040503050406030204" pitchFamily="18" charset="0"/>
      <p:regular r:id="rId11"/>
    </p:embeddedFont>
    <p:embeddedFont>
      <p:font typeface="方正隶变_GBK" panose="03000509000000000000" pitchFamily="65" charset="-122"/>
      <p:regular r:id="rId12"/>
    </p:embeddedFon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方正大标宋简体" panose="02010600030101010101" charset="-122"/>
      <p:regular r:id="rId17"/>
    </p:embeddedFont>
    <p:embeddedFont>
      <p:font typeface="方正仿宋_GBK" panose="03000509000000000000" pitchFamily="65" charset="-122"/>
      <p:regular r:id="rId18"/>
    </p:embeddedFont>
    <p:embeddedFont>
      <p:font typeface="方正大标宋_GBK" panose="03000509000000000000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42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9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“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分数王国”与“小数王国” ①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3464167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84693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05459" y="861094"/>
                <a:ext cx="11416247" cy="51312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1.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分数化小数的方法是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用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除以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。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2.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把下面的分数化成小数。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7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       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　　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9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         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　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   </a:t>
                </a: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小数化分数的方法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一位小数化成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                   ),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两位小数化成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                    ),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三位小数化成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     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r>
                  <a:rPr lang="en-US" altLang="zh-CN" sz="3400" dirty="0" smtClean="0"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……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再化简</a:t>
                </a:r>
                <a:r>
                  <a:rPr lang="zh-CN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。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59" y="861094"/>
                <a:ext cx="11416247" cy="5131213"/>
              </a:xfrm>
              <a:prstGeom prst="rect">
                <a:avLst/>
              </a:prstGeom>
              <a:blipFill rotWithShape="0">
                <a:blip r:embed="rId4"/>
                <a:stretch>
                  <a:fillRect l="-1495" b="-14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5895454" y="108662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分子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906073" y="108662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分母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93662" y="2811147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0.7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37148" y="2790056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0.45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229031" y="2606398"/>
            <a:ext cx="729687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1.4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77617" y="449232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十分之几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298901" y="449231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百分之几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98351" y="532331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千分之几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08846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98661" cy="2035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把下面的小数化成分数。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0.8</a:t>
            </a:r>
            <a:r>
              <a:rPr lang="en-US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                     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0.27</a:t>
            </a:r>
            <a:r>
              <a:rPr lang="en-US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                          0.36=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1408271" y="1935047"/>
                <a:ext cx="548548" cy="107330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400" i="1" smtClean="0">
                              <a:solidFill>
                                <a:srgbClr val="E7258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zh-CN" sz="3400">
                              <a:solidFill>
                                <a:srgbClr val="E72582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3400">
                              <a:solidFill>
                                <a:srgbClr val="E72582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8271" y="1935047"/>
                <a:ext cx="548548" cy="1073307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5271395" y="2117210"/>
                <a:ext cx="1107996" cy="83548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 smtClean="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27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71395" y="2117210"/>
                <a:ext cx="1107996" cy="835485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9094277" y="1608892"/>
                <a:ext cx="766555" cy="156671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400" i="1" smtClean="0">
                              <a:solidFill>
                                <a:srgbClr val="E7258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zh-CN" sz="3400">
                              <a:solidFill>
                                <a:srgbClr val="E72582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US" altLang="zh-CN" sz="3400">
                              <a:solidFill>
                                <a:srgbClr val="E72582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25</m:t>
                          </m:r>
                        </m:den>
                      </m:f>
                    </m:oMath>
                  </m:oMathPara>
                </a14:m>
                <a:endParaRPr lang="zh-CN" altLang="zh-CN" sz="34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94277" y="1608892"/>
                <a:ext cx="766555" cy="1566711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608382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181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25038"/>
            <a:ext cx="5572359" cy="787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里填上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“&gt;” “&lt;”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“=”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2028435"/>
            <a:ext cx="10384952" cy="126456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224484" y="2326745"/>
            <a:ext cx="4876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endParaRPr lang="zh-CN" altLang="en-US" sz="4200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64870" y="2333080"/>
            <a:ext cx="4876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endParaRPr lang="zh-CN" altLang="en-US" sz="42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96344" y="2331437"/>
            <a:ext cx="4876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endParaRPr lang="zh-CN" altLang="en-US" sz="42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82687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1102" y="861095"/>
            <a:ext cx="11084943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在上面的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里填上适当的小数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在下面的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里填上适当的分数。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3293" y="2543103"/>
            <a:ext cx="10470787" cy="310922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95293" y="2733010"/>
            <a:ext cx="716342" cy="55630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96477" y="2853331"/>
            <a:ext cx="647756" cy="48772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7"/>
          <a:srcRect t="5310"/>
          <a:stretch/>
        </p:blipFill>
        <p:spPr>
          <a:xfrm>
            <a:off x="2572728" y="4649639"/>
            <a:ext cx="662997" cy="9164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41962" y="4659210"/>
            <a:ext cx="541067" cy="90685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57435" y="4641958"/>
            <a:ext cx="792549" cy="90685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95795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165</Words>
  <Application>Microsoft Office PowerPoint</Application>
  <PresentationFormat>宽屏</PresentationFormat>
  <Paragraphs>40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微软雅黑</vt:lpstr>
      <vt:lpstr>Wingdings</vt:lpstr>
      <vt:lpstr>方正小标宋_GBK</vt:lpstr>
      <vt:lpstr>宋体</vt:lpstr>
      <vt:lpstr>汉仪雅酷黑 95W</vt:lpstr>
      <vt:lpstr>Cambria Math</vt:lpstr>
      <vt:lpstr>方正隶变_GBK</vt:lpstr>
      <vt:lpstr>Calibri</vt:lpstr>
      <vt:lpstr>方正大标宋简体</vt:lpstr>
      <vt:lpstr>Arial</vt:lpstr>
      <vt:lpstr>方正仿宋_GBK</vt:lpstr>
      <vt:lpstr>Times New Roman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238</cp:revision>
  <dcterms:created xsi:type="dcterms:W3CDTF">2019-06-19T02:08:00Z</dcterms:created>
  <dcterms:modified xsi:type="dcterms:W3CDTF">2026-02-26T00:19:02Z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