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楷体_GBK" panose="03000509000000000000" pitchFamily="65" charset="-122"/>
      <p:regular r:id="rId8"/>
    </p:embeddedFont>
    <p:embeddedFont>
      <p:font typeface="方正隶变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小标宋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仿宋_GBK" panose="03000509000000000000" pitchFamily="65" charset="-122"/>
      <p:regular r:id="rId17"/>
    </p:embeddedFont>
    <p:embeddedFont>
      <p:font typeface="方正大标宋_GBK" panose="03000509000000000000" pitchFamily="65" charset="-122"/>
      <p:regular r:id="rId18"/>
    </p:embeddedFont>
    <p:embeddedFont>
      <p:font typeface="方正大标宋简体" panose="02010600030101010101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有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趣的测量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942572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淘气把一块土豆放入下面的盛水容器中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9947" y="3795621"/>
            <a:ext cx="1122296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容器在放入土豆前水面高是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)cm,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放入土豆后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水面高度上升到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)cm,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水面上升了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)cm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土豆的体积是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立方厘米。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3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78874" y="2197564"/>
            <a:ext cx="7715360" cy="149272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803970" y="3931398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98398" y="47630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86831" y="4763013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99735" y="5575135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1035170"/>
            <a:ext cx="1107118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观察下图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这个土豆的体积是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立方厘米。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84352" y="1260697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13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290612" y="2425600"/>
            <a:ext cx="4840732" cy="23706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8574657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石块的体积是多少立方厘米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6377" y="3043717"/>
            <a:ext cx="686662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12×12×(9-7)=12×12×2=288(cm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石块的体积是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288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立方厘米。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594319" y="1542373"/>
            <a:ext cx="4095098" cy="13874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41079"/>
            <a:ext cx="10765766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4.“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互联网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教育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实现了远程课程传递、教育资源共享。在远程课堂上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老师用动画演示教大家测量一条鱼的体积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这条鱼原来在一个长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dm,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dm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的鱼缸中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 dm,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老师把鱼捞出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水面下降了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0.4 dm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。你能求出这条鱼的体积吗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鱼缸玻璃厚度忽略不计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4687005"/>
            <a:ext cx="6096000" cy="140038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5×2×0.4=4(dm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这条鱼的体积是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48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307</Words>
  <Application>Microsoft Office PowerPoint</Application>
  <PresentationFormat>宽屏</PresentationFormat>
  <Paragraphs>32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宋体</vt:lpstr>
      <vt:lpstr>方正楷体_GBK</vt:lpstr>
      <vt:lpstr>方正隶变_GBK</vt:lpstr>
      <vt:lpstr>Calibri</vt:lpstr>
      <vt:lpstr>Arial</vt:lpstr>
      <vt:lpstr>方正小标宋_GBK</vt:lpstr>
      <vt:lpstr>Times New Roman</vt:lpstr>
      <vt:lpstr>汉仪雅酷黑 95W</vt:lpstr>
      <vt:lpstr>微软雅黑</vt:lpstr>
      <vt:lpstr>方正仿宋_GBK</vt:lpstr>
      <vt:lpstr>方正大标宋_GBK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2026-03-13T02:14:44Z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