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Cambria Math" panose="02040503050406030204" pitchFamily="18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NEU-BZ" panose="02010600010101010101" pitchFamily="2" charset="-122"/>
      <p:regular r:id="rId17"/>
      <p:bold r:id="rId18"/>
      <p:italic r:id="rId19"/>
      <p:boldItalic r:id="rId20"/>
    </p:embeddedFont>
    <p:embeddedFont>
      <p:font typeface="方正大标宋简体" panose="02010600030101010101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仿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倒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946407"/>
                <a:ext cx="10907287" cy="4923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1.(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的两个数互为倒数。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填一填。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×(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)=1</a:t>
                </a:r>
                <a:endParaRPr lang="zh-CN" altLang="zh-CN" sz="34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=1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m:rPr>
                            <m:nor/>
                          </m:r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946407"/>
                <a:ext cx="10907287" cy="4923656"/>
              </a:xfrm>
              <a:prstGeom prst="rect">
                <a:avLst/>
              </a:prstGeom>
              <a:blipFill rotWithShape="0">
                <a:blip r:embed="rId4"/>
                <a:stretch>
                  <a:fillRect l="-1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590872" y="1066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A46AA6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乘积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557619" y="2852781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7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7619" y="2852781"/>
                <a:ext cx="524503" cy="6155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557619" y="3468334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5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7619" y="3468334"/>
                <a:ext cx="524503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5606013" y="321560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505861" y="4457871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1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5861" y="4457871"/>
                <a:ext cx="524503" cy="61555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505255" y="5095938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6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5255" y="5095938"/>
                <a:ext cx="524503" cy="61555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4695062" y="4467901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6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5062" y="4467901"/>
                <a:ext cx="524503" cy="615553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4695061" y="5095938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7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5061" y="5095938"/>
                <a:ext cx="524503" cy="615553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6411718" y="4485154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7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718" y="4485154"/>
                <a:ext cx="524503" cy="615553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6411718" y="5095938"/>
                <a:ext cx="52450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6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718" y="5095938"/>
                <a:ext cx="524503" cy="615553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7994130" y="4722517"/>
            <a:ext cx="2656496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689474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将互为倒数的两个数用线连起来。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775" y="1836541"/>
            <a:ext cx="10257190" cy="318405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211726" y="2935140"/>
            <a:ext cx="8285957" cy="10071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952831" y="2648301"/>
            <a:ext cx="2793026" cy="12939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952831" y="2883820"/>
            <a:ext cx="2751777" cy="105845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552755" y="2648301"/>
            <a:ext cx="8283503" cy="15268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5"/>
                <a:ext cx="11006455" cy="33982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4.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写出下面各数的倒数。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 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1(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   7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          0.5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1.2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5"/>
                <a:ext cx="11006455" cy="3398238"/>
              </a:xfrm>
              <a:prstGeom prst="rect">
                <a:avLst/>
              </a:prstGeom>
              <a:blipFill rotWithShape="0">
                <a:blip r:embed="rId4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295368" y="1898161"/>
                <a:ext cx="524503" cy="10776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368" y="1898161"/>
                <a:ext cx="524503" cy="107760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295367" y="3201745"/>
                <a:ext cx="524503" cy="10776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367" y="3201745"/>
                <a:ext cx="524503" cy="107760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057237" y="218957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7237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7075952" y="1897327"/>
                <a:ext cx="524503" cy="10784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5952" y="1897327"/>
                <a:ext cx="524503" cy="107843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7399118" y="33964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888163" y="1838481"/>
                <a:ext cx="524503" cy="10784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8163" y="1838481"/>
                <a:ext cx="524503" cy="1078437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10150414" y="3096627"/>
                <a:ext cx="524503" cy="1071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0414" y="3096627"/>
                <a:ext cx="524503" cy="107164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946407"/>
                <a:ext cx="10872782" cy="1990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直接写出得数。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946407"/>
                <a:ext cx="10872782" cy="1990288"/>
              </a:xfrm>
              <a:prstGeom prst="rect">
                <a:avLst/>
              </a:prstGeom>
              <a:blipFill rotWithShape="0">
                <a:blip r:embed="rId4"/>
                <a:stretch>
                  <a:fillRect l="-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8251980" y="3022008"/>
            <a:ext cx="106671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E72582"/>
                </a:solidFill>
                <a:effectLst/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effectLst/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=10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410766" y="2822327"/>
                <a:ext cx="1935816" cy="11092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　　　　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0766" y="2822327"/>
                <a:ext cx="1935816" cy="1109278"/>
              </a:xfrm>
              <a:prstGeom prst="rect">
                <a:avLst/>
              </a:prstGeom>
              <a:blipFill rotWithShape="0">
                <a:blip r:embed="rId5"/>
                <a:stretch>
                  <a:fillRect l="-8833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05460" y="2685826"/>
                <a:ext cx="1179567" cy="1119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　　　　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2685826"/>
                <a:ext cx="1179567" cy="1119922"/>
              </a:xfrm>
              <a:prstGeom prst="rect">
                <a:avLst/>
              </a:prstGeom>
              <a:blipFill rotWithShape="0">
                <a:blip r:embed="rId6"/>
                <a:stretch>
                  <a:fillRect l="-14508" b="-7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20854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下面图形的面积都是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8.jpeg"/>
          <p:cNvPicPr/>
          <p:nvPr/>
        </p:nvPicPr>
        <p:blipFill rotWithShape="1">
          <a:blip r:embed="rId4"/>
          <a:srcRect r="5264"/>
          <a:stretch/>
        </p:blipFill>
        <p:spPr>
          <a:xfrm>
            <a:off x="606250" y="2009754"/>
            <a:ext cx="9866218" cy="17344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4759" y="2822111"/>
            <a:ext cx="617273" cy="922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1751" y="2076625"/>
            <a:ext cx="662997" cy="9449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 l="15630" t="6244" r="19365" b="9061"/>
          <a:stretch/>
        </p:blipFill>
        <p:spPr>
          <a:xfrm>
            <a:off x="9273396" y="1738257"/>
            <a:ext cx="500332" cy="8971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179</Words>
  <Application>Microsoft Office PowerPoint</Application>
  <PresentationFormat>宽屏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宋体</vt:lpstr>
      <vt:lpstr>方正小标宋_GBK</vt:lpstr>
      <vt:lpstr>方正书宋_GBK</vt:lpstr>
      <vt:lpstr>Cambria Math</vt:lpstr>
      <vt:lpstr>Calibri</vt:lpstr>
      <vt:lpstr>Arial</vt:lpstr>
      <vt:lpstr>方正大标宋_GBK</vt:lpstr>
      <vt:lpstr>Times New Roman</vt:lpstr>
      <vt:lpstr>NEU-BZ</vt:lpstr>
      <vt:lpstr>方正大标宋简体</vt:lpstr>
      <vt:lpstr>方正隶变_GBK</vt:lpstr>
      <vt:lpstr>微软雅黑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2026-03-11T08:23:29Z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