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书宋_GBK" panose="03000509000000000000" pitchFamily="65" charset="-122"/>
      <p:regular r:id="rId9"/>
    </p:embeddedFont>
    <p:embeddedFont>
      <p:font typeface="Cambria Math" panose="02040503050406030204" pitchFamily="18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仿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7.png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9.png"/><Relationship Id="rId4" Type="http://schemas.openxmlformats.org/officeDocument/2006/relationships/image" Target="../media/image1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数乘法（二）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946407"/>
                <a:ext cx="5558910" cy="17097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涂一涂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算一算。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(1)8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是多少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7"/>
                <a:ext cx="5558910" cy="1709763"/>
              </a:xfrm>
              <a:prstGeom prst="rect">
                <a:avLst/>
              </a:prstGeom>
              <a:blipFill rotWithShape="0">
                <a:blip r:embed="rId4"/>
                <a:stretch>
                  <a:fillRect l="-3070" b="-6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741483"/>
            <a:ext cx="4342585" cy="274422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311037" y="1633021"/>
                <a:ext cx="4446103" cy="9249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(2)8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是多少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037" y="1633021"/>
                <a:ext cx="4446103" cy="924933"/>
              </a:xfrm>
              <a:prstGeom prst="rect">
                <a:avLst/>
              </a:prstGeom>
              <a:blipFill rotWithShape="0">
                <a:blip r:embed="rId6"/>
                <a:stretch>
                  <a:fillRect l="-3836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4715" y="2741483"/>
            <a:ext cx="4142425" cy="261773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01" y="2656170"/>
            <a:ext cx="4305673" cy="19508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592" y="4787667"/>
            <a:ext cx="3971650" cy="14601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7741" y="2656170"/>
            <a:ext cx="3909399" cy="18289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14715" y="4715168"/>
            <a:ext cx="4002788" cy="15410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89005" y="966421"/>
                <a:ext cx="10613990" cy="2147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计算下面各题。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×100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005" y="966421"/>
                <a:ext cx="10613990" cy="2147126"/>
              </a:xfrm>
              <a:prstGeom prst="rect">
                <a:avLst/>
              </a:prstGeom>
              <a:blipFill rotWithShape="0">
                <a:blip r:embed="rId4"/>
                <a:stretch>
                  <a:fillRect l="-1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275" y="2965947"/>
            <a:ext cx="2209992" cy="23852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2510" y="3008490"/>
            <a:ext cx="2103302" cy="2446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4359" y="2986858"/>
            <a:ext cx="2469094" cy="30101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398993" cy="1987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妈妈买回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个苹果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买回的梨的个数是苹果的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妈妈买回的梨有多少个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先画一画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再列式解答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398993" cy="1987019"/>
              </a:xfrm>
              <a:prstGeom prst="rect">
                <a:avLst/>
              </a:prstGeom>
              <a:blipFill rotWithShape="0">
                <a:blip r:embed="rId4"/>
                <a:stretch>
                  <a:fillRect l="-1497" r="-1497" b="-3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6422" y="2987098"/>
            <a:ext cx="6187417" cy="11363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305464" y="4308280"/>
                <a:ext cx="6096000" cy="212705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8×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妈妈买回的梨有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464" y="4308280"/>
                <a:ext cx="6096000" cy="2127057"/>
              </a:xfrm>
              <a:prstGeom prst="rect">
                <a:avLst/>
              </a:prstGeom>
              <a:blipFill rotWithShape="0">
                <a:blip r:embed="rId6"/>
                <a:stretch>
                  <a:fillRect l="-2800" b="-2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328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丽丽的书包超重了吗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5325" y="1775837"/>
            <a:ext cx="9197463" cy="15884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42300" y="3723476"/>
                <a:ext cx="6096000" cy="20483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=6(kg)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6=6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没超重。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300" y="3723476"/>
                <a:ext cx="6096000" cy="2048381"/>
              </a:xfrm>
              <a:prstGeom prst="rect">
                <a:avLst/>
              </a:prstGeom>
              <a:blipFill rotWithShape="0">
                <a:blip r:embed="rId5"/>
                <a:stretch>
                  <a:fillRect l="-2800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158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宋体</vt:lpstr>
      <vt:lpstr>方正小标宋_GBK</vt:lpstr>
      <vt:lpstr>方正书宋_GBK</vt:lpstr>
      <vt:lpstr>Cambria Math</vt:lpstr>
      <vt:lpstr>Calibri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2026-03-11T07:27:28Z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