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5" r:id="rId8"/>
    <p:sldId id="511" r:id="rId9"/>
    <p:sldId id="427" r:id="rId10"/>
  </p:sldIdLst>
  <p:sldSz cx="12192000" cy="6858000"/>
  <p:notesSz cx="6858000" cy="9144000"/>
  <p:embeddedFontLst>
    <p:embeddedFont>
      <p:font typeface="方正大标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小标宋_GBK" pitchFamily="65" charset="-122"/>
      <p:regular r:id="rId16"/>
    </p:embeddedFont>
    <p:embeddedFont>
      <p:font typeface="方正大标宋简体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隶变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方正仿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长方体的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表面积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１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25" y="1552575"/>
            <a:ext cx="1081659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长方体或正方体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个面的面积之和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叫作它的表面积。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04088" y="250631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6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29714" y="1078229"/>
            <a:ext cx="2939992" cy="20935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549" y="861094"/>
            <a:ext cx="1092136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5317" y="3171824"/>
            <a:ext cx="109213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上面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的面积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前面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的面积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右面的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面积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表面积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98302" y="3219449"/>
            <a:ext cx="27093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7×4=28(cm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15204" y="4008636"/>
            <a:ext cx="27093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7×5=35(cm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24729" y="4787651"/>
            <a:ext cx="27093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5×4=20(cm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62249" y="5575826"/>
            <a:ext cx="637222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28×2+35×2+20×2=166(cm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6" y="861094"/>
            <a:ext cx="5838326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pic>
        <p:nvPicPr>
          <p:cNvPr id="8" name="image6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973453"/>
            <a:ext cx="2918143" cy="228577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00150" y="3500735"/>
            <a:ext cx="97155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每个面的面积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正方体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的表面积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62474" y="3500735"/>
            <a:ext cx="44100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10×10=100(dm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43475" y="4331731"/>
            <a:ext cx="39433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100×6=600(dm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6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716529" y="861094"/>
            <a:ext cx="5960745" cy="20630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2914650"/>
            <a:ext cx="108864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(4)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右图是一个长方体的展开图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这个长方体的长是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)cm,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宽是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)cm,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高是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)cm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。这个图中有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个面是正方形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有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个面积相等的长方形。这个长方体的表面积是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)cm</a:t>
            </a:r>
            <a:r>
              <a:rPr lang="en-US" altLang="zh-CN" sz="36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00522" y="395742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69026" y="394630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64651" y="394630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63976" y="475524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31904" y="479334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10475" y="55839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5"/>
            <a:ext cx="7224158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求下列图形的表面积。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单位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:cm)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685925"/>
            <a:ext cx="536612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(1)</a:t>
            </a:r>
            <a:endParaRPr lang="zh-CN" altLang="en-US" sz="3400" dirty="0"/>
          </a:p>
        </p:txBody>
      </p:sp>
      <p:pic>
        <p:nvPicPr>
          <p:cNvPr id="8" name="image6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16709" y="1926906"/>
            <a:ext cx="2807971" cy="16735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581525" y="2009775"/>
            <a:ext cx="693039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(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14×9+14×6+9×6)×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=(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126+84+54)×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=264×2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=528(cm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1525" y="942975"/>
            <a:ext cx="555146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(2)</a:t>
            </a:r>
            <a:endParaRPr lang="zh-CN" altLang="en-US" sz="3400" dirty="0"/>
          </a:p>
        </p:txBody>
      </p:sp>
      <p:pic>
        <p:nvPicPr>
          <p:cNvPr id="8" name="image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47576" y="1131837"/>
            <a:ext cx="2281473" cy="198066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326898" y="1334268"/>
            <a:ext cx="336357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7×7×6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=49×6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294(cm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2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05460" y="1476375"/>
            <a:ext cx="114198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一个长方体的两个面如图所示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它的表面积是多少平方分米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6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352925" y="2241550"/>
            <a:ext cx="7262495" cy="14259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75" y="3590924"/>
            <a:ext cx="83248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4×6×2+4×6×2+6×6×2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=48+48+72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=168(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平方分米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198</Words>
  <Application>Microsoft Office PowerPoint</Application>
  <PresentationFormat>自定义</PresentationFormat>
  <Paragraphs>61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方正大标宋_GBK</vt:lpstr>
      <vt:lpstr>Times New Roman</vt:lpstr>
      <vt:lpstr>Calibri</vt:lpstr>
      <vt:lpstr>方正小标宋_GBK</vt:lpstr>
      <vt:lpstr>方正大标宋简体</vt:lpstr>
      <vt:lpstr>微软雅黑</vt:lpstr>
      <vt:lpstr>汉仪雅酷黑 95W</vt:lpstr>
      <vt:lpstr>方正隶变_GBK</vt:lpstr>
      <vt:lpstr>方正黑体_GBK</vt:lpstr>
      <vt:lpstr>方正仿宋_GBK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2026-03-02T07:34:53Z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