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1" r:id="rId11"/>
    <p:sldId id="427" r:id="rId12"/>
  </p:sldIdLst>
  <p:sldSz cx="12192000" cy="6858000"/>
  <p:notesSz cx="6858000" cy="9144000"/>
  <p:embeddedFontLst>
    <p:embeddedFont>
      <p:font typeface="方正书宋_GBK" pitchFamily="65" charset="-122"/>
      <p:regular r:id="rId13"/>
    </p:embeddedFont>
    <p:embeddedFont>
      <p:font typeface="Cambria Math" pitchFamily="18" charset="0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大标宋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黑体_GBK" pitchFamily="65" charset="-122"/>
      <p:regular r:id="rId27"/>
    </p:embeddedFont>
    <p:embeddedFont>
      <p:font typeface="方正大标宋简体" charset="-122"/>
      <p:regular r:id="rId28"/>
    </p:embeddedFont>
    <p:embeddedFont>
      <p:font typeface="方正隶变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8.png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0.png"/><Relationship Id="rId4" Type="http://schemas.openxmlformats.org/officeDocument/2006/relationships/image" Target="../media/image1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倒 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itchFamily="65" charset="-122"/>
              <a:ea typeface="方正大标宋_GBK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1999" y="1571625"/>
                <a:ext cx="10749915" cy="3572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想一想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填一填。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1=0.9×(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一个自然数与它的倒数的和是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8.125,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这个自然数是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99" y="1571625"/>
                <a:ext cx="10749915" cy="3572709"/>
              </a:xfrm>
              <a:prstGeom prst="rect">
                <a:avLst/>
              </a:prstGeom>
              <a:blipFill rotWithShape="1">
                <a:blip r:embed="rId5"/>
                <a:stretch>
                  <a:fillRect l="-1531" b="-2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700324" y="2550072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324" y="2550072"/>
                <a:ext cx="718466" cy="959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574201" y="2533493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4201" y="2533493"/>
                <a:ext cx="505267" cy="95667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717451" y="2540547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7451" y="2540547"/>
                <a:ext cx="505267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512447" y="44372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38175" y="1590675"/>
                <a:ext cx="10873739" cy="29876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填一填。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乘积为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的两个数互为倒数。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=1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)=1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1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1590675"/>
                <a:ext cx="10873739" cy="2987613"/>
              </a:xfrm>
              <a:prstGeom prst="rect">
                <a:avLst/>
              </a:prstGeom>
              <a:blipFill rotWithShape="1">
                <a:blip r:embed="rId5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103838" y="252916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285768" y="3505200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768" y="3505200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278194" y="4092178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4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194" y="4092178"/>
                <a:ext cx="505267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096363" y="3505200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363" y="3505200"/>
                <a:ext cx="505267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9742763" y="37536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8649" y="918244"/>
                <a:ext cx="10883265" cy="31129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的倒数是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7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的倒数是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的倒数是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			  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互为倒数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的倒数是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   0.3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的倒数是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49" y="918244"/>
                <a:ext cx="10883265" cy="3112903"/>
              </a:xfrm>
              <a:prstGeom prst="rect">
                <a:avLst/>
              </a:prstGeom>
              <a:blipFill rotWithShape="1">
                <a:blip r:embed="rId4"/>
                <a:stretch>
                  <a:fillRect l="-1513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735751" y="1093709"/>
                <a:ext cx="505267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751" y="1093709"/>
                <a:ext cx="505267" cy="95801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031651" y="1057196"/>
                <a:ext cx="505267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1651" y="1057196"/>
                <a:ext cx="505267" cy="95801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187203" y="2178068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7203" y="2178068"/>
                <a:ext cx="505267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983776" y="2202956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3776" y="2202956"/>
                <a:ext cx="505267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313138" y="33323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9184898" y="3090020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4898" y="3090020"/>
                <a:ext cx="718466" cy="95968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711808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把互为倒数的两个数连起来。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1943100"/>
                <a:ext cx="10555050" cy="3671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50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　　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 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 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en-US" altLang="zh-CN" sz="3400" i="1" dirty="0" smtClean="0">
                  <a:solidFill>
                    <a:srgbClr val="000000"/>
                  </a:solidFill>
                  <a:latin typeface="Cambria Math"/>
                  <a:ea typeface="Cambria Math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en-US" altLang="zh-CN" sz="3400" i="1" dirty="0">
                  <a:solidFill>
                    <a:srgbClr val="000000"/>
                  </a:solidFill>
                  <a:latin typeface="Cambria Math"/>
                  <a:ea typeface="Cambria Math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    1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       0.02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	  6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1943100"/>
                <a:ext cx="10555050" cy="3671326"/>
              </a:xfrm>
              <a:prstGeom prst="rect">
                <a:avLst/>
              </a:prstGeom>
              <a:blipFill rotWithShape="1">
                <a:blip r:embed="rId4"/>
                <a:stretch>
                  <a:fillRect l="-1618" b="-4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243333" y="2594905"/>
            <a:ext cx="7376792" cy="23485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759065" y="2747305"/>
            <a:ext cx="6794635" cy="21961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243334" y="2747305"/>
            <a:ext cx="4852666" cy="2100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6162675" y="2594905"/>
            <a:ext cx="2457451" cy="23485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3759065" y="2747305"/>
            <a:ext cx="6794635" cy="2100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23321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下面图形的面积都是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3552" y="2127859"/>
            <a:ext cx="3583224" cy="12751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8742" y="3708201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effectLst/>
                <a:latin typeface="Times New Roman"/>
                <a:ea typeface="宋体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pic>
        <p:nvPicPr>
          <p:cNvPr id="10" name="image1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18675" y="2463165"/>
            <a:ext cx="5640244" cy="105283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20892" y="3733203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effectLst/>
                <a:latin typeface="Times New Roman"/>
                <a:ea typeface="宋体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8222917" y="374272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2379897" y="3570661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 b="0" i="0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 b="0" i="0" smtClean="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897" y="3570661"/>
                <a:ext cx="505267" cy="96904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13071" y="1179906"/>
            <a:ext cx="2335054" cy="24309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387192" y="2288976"/>
            <a:ext cx="2111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effectLst/>
                <a:latin typeface="Times New Roman"/>
                <a:ea typeface="宋体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275497" y="2112228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 b="0" i="0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 b="0" i="0" smtClean="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5497" y="2112228"/>
                <a:ext cx="505267" cy="96904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effectLst/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假分数的倒数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)1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小于　　　　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			B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大于　　　　　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小于或等于　　　　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	D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大于或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等于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9370" y="1832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799" y="861094"/>
                <a:ext cx="10826115" cy="34699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=1,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所以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是倒数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是倒数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都是倒数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D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互为倒数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99" y="861094"/>
                <a:ext cx="10826115" cy="3469989"/>
              </a:xfrm>
              <a:prstGeom prst="rect">
                <a:avLst/>
              </a:prstGeom>
              <a:blipFill rotWithShape="1">
                <a:blip r:embed="rId4"/>
                <a:stretch>
                  <a:fillRect l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036947" y="1246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04850" y="861094"/>
                <a:ext cx="10896600" cy="2773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5.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直接写出得数。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=1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>
                    <a:solidFill>
                      <a:srgbClr val="FF00FF"/>
                    </a:solidFill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50" y="861094"/>
                <a:ext cx="10896600" cy="2773003"/>
              </a:xfrm>
              <a:prstGeom prst="rect">
                <a:avLst/>
              </a:prstGeom>
              <a:blipFill rotWithShape="1">
                <a:blip r:embed="rId4"/>
                <a:stretch>
                  <a:fillRect l="-1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57249" y="2586016"/>
                <a:ext cx="808235" cy="11092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49" y="2586016"/>
                <a:ext cx="808235" cy="1109278"/>
              </a:xfrm>
              <a:prstGeom prst="rect">
                <a:avLst/>
              </a:prstGeom>
              <a:blipFill rotWithShape="1">
                <a:blip r:embed="rId5"/>
                <a:stretch>
                  <a:fillRect l="-21212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722191" y="1905000"/>
            <a:ext cx="274761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8</a:t>
            </a:r>
            <a:r>
              <a:rPr lang="en-US" altLang="zh-CN" sz="3400" i="1" dirty="0" smtClean="0">
                <a:effectLst/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effectLst/>
                <a:latin typeface="Times New Roman"/>
                <a:ea typeface="宋体"/>
              </a:rPr>
              <a:t>=1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901307" y="2586016"/>
                <a:ext cx="808235" cy="11131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1307" y="2586016"/>
                <a:ext cx="808235" cy="1113125"/>
              </a:xfrm>
              <a:prstGeom prst="rect">
                <a:avLst/>
              </a:prstGeom>
              <a:blipFill rotWithShape="1">
                <a:blip r:embed="rId6"/>
                <a:stretch>
                  <a:fillRect l="-20301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8073639" y="1609724"/>
                <a:ext cx="1210588" cy="11127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=1</a:t>
                </a: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3639" y="1609724"/>
                <a:ext cx="1210588" cy="1112741"/>
              </a:xfrm>
              <a:prstGeom prst="rect">
                <a:avLst/>
              </a:prstGeom>
              <a:blipFill rotWithShape="1">
                <a:blip r:embed="rId7"/>
                <a:stretch>
                  <a:fillRect r="-14070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8424998" y="2565281"/>
                <a:ext cx="992579" cy="1119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4998" y="2565281"/>
                <a:ext cx="992579" cy="1119922"/>
              </a:xfrm>
              <a:prstGeom prst="rect">
                <a:avLst/>
              </a:prstGeom>
              <a:blipFill rotWithShape="1">
                <a:blip r:embed="rId8"/>
                <a:stretch>
                  <a:fillRect l="-16564" b="-7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274</Words>
  <Application>Microsoft Office PowerPoint</Application>
  <PresentationFormat>自定义</PresentationFormat>
  <Paragraphs>82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方正书宋_GBK</vt:lpstr>
      <vt:lpstr>Cambria Math</vt:lpstr>
      <vt:lpstr>Times New Roman</vt:lpstr>
      <vt:lpstr>Calibri</vt:lpstr>
      <vt:lpstr>方正小标宋_GBK</vt:lpstr>
      <vt:lpstr>NEU-BZ</vt:lpstr>
      <vt:lpstr>方正大标宋_GBK</vt:lpstr>
      <vt:lpstr>微软雅黑</vt:lpstr>
      <vt:lpstr>方正黑体_GBK</vt:lpstr>
      <vt:lpstr>方正大标宋简体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2026-03-11T00:41:05Z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