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500" r:id="rId5"/>
    <p:sldId id="497" r:id="rId6"/>
    <p:sldId id="427" r:id="rId7"/>
  </p:sldIdLst>
  <p:sldSz cx="12192000" cy="6858000"/>
  <p:notesSz cx="6858000" cy="9144000"/>
  <p:embeddedFontLst>
    <p:embeddedFont>
      <p:font typeface="微软雅黑" panose="020B0503020204020204" pitchFamily="34" charset="-122"/>
      <p:regular r:id="rId8"/>
      <p:bold r:id="rId9"/>
    </p:embeddedFont>
    <p:embeddedFont>
      <p:font typeface="方正小标宋_GBK" panose="03000509000000000000" pitchFamily="65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大标宋_GBK" panose="03000509000000000000" pitchFamily="65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楷体" panose="02010609060101010101" pitchFamily="49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习二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692920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在不能折成正方体的图下面画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0.jpeg"/>
          <p:cNvPicPr/>
          <p:nvPr/>
        </p:nvPicPr>
        <p:blipFill rotWithShape="1">
          <a:blip r:embed="rId4"/>
          <a:srcRect l="1938" r="7418"/>
          <a:stretch/>
        </p:blipFill>
        <p:spPr>
          <a:xfrm>
            <a:off x="759124" y="2123808"/>
            <a:ext cx="9790981" cy="234789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251671" y="376219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个棱长为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的正方体放在墙角处。有几个面露在外面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露在外面的面积共有多少平方厘米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8316" y="4258675"/>
            <a:ext cx="1098717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8×8×10=64×10=640(cm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个面露在外面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露在外面的面积共有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96128" y="2600002"/>
            <a:ext cx="3365712" cy="22049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为迎接六一儿童节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学校准备给大厅的四根长方体水泥柱包上彩纸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不含上、下面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已知每根水泥柱长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至少需要准备多少平方米的彩纸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2257" y="3398808"/>
            <a:ext cx="896284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=0.8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=0.6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0.8×4×2+0.6×4×2=6.4+4.8=11.2(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至少要准备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平方米的彩纸。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1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661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粮店售米用的木箱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上面没有盖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米。制作这样一个木箱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至少要用木板多少平方米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322" y="3422344"/>
            <a:ext cx="698739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1.2×0.6+1.2×0.8×2+0.6×0.8×2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=0.72+1.92+0.96=3.6(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至少要用木板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69721" y="2823105"/>
            <a:ext cx="3521269" cy="24648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329</Words>
  <Application>Microsoft Office PowerPoint</Application>
  <PresentationFormat>宽屏</PresentationFormat>
  <Paragraphs>30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微软雅黑</vt:lpstr>
      <vt:lpstr>方正小标宋_GBK</vt:lpstr>
      <vt:lpstr>方正隶变_GBK</vt:lpstr>
      <vt:lpstr>Wingdings</vt:lpstr>
      <vt:lpstr>宋体</vt:lpstr>
      <vt:lpstr>方正大标宋_GBK</vt:lpstr>
      <vt:lpstr>汉仪雅酷黑 95W</vt:lpstr>
      <vt:lpstr>Calibri</vt:lpstr>
      <vt:lpstr>楷体</vt:lpstr>
      <vt:lpstr>方正大标宋简体</vt:lpstr>
      <vt:lpstr>方正仿宋_GBK</vt:lpstr>
      <vt:lpstr>Arial</vt:lpstr>
      <vt:lpstr>Times New Roman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2026-02-28T07:21:09Z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