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楷体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方正黑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6.png"/><Relationship Id="rId4" Type="http://schemas.openxmlformats.org/officeDocument/2006/relationships/image" Target="../media/image2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星期日的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安排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00505" y="1514475"/>
                <a:ext cx="8576845" cy="16280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用你喜欢的方法计算。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505" y="1514475"/>
                <a:ext cx="8576845" cy="1628074"/>
              </a:xfrm>
              <a:prstGeom prst="rect">
                <a:avLst/>
              </a:prstGeom>
              <a:blipFill rotWithShape="1">
                <a:blip r:embed="rId5"/>
                <a:stretch>
                  <a:fillRect l="-1990" b="-4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80" y="3309938"/>
            <a:ext cx="29718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949548" y="2256179"/>
                <a:ext cx="1431802" cy="834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>
                    <a:latin typeface="Times New Roman"/>
                    <a:ea typeface="宋体"/>
                  </a:rPr>
                  <a:t>2-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9548" y="2256179"/>
                <a:ext cx="1431802" cy="834844"/>
              </a:xfrm>
              <a:prstGeom prst="rect">
                <a:avLst/>
              </a:prstGeom>
              <a:blipFill rotWithShape="1">
                <a:blip r:embed="rId7"/>
                <a:stretch>
                  <a:fillRect l="-11915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2" y="3367088"/>
            <a:ext cx="2886075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725" y="1892551"/>
            <a:ext cx="270510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162" y="2997451"/>
            <a:ext cx="309562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266826" y="923925"/>
                <a:ext cx="5685926" cy="834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826" y="923925"/>
                <a:ext cx="5685926" cy="834844"/>
              </a:xfrm>
              <a:prstGeom prst="rect">
                <a:avLst/>
              </a:prstGeom>
              <a:blipFill rotWithShape="1">
                <a:blip r:embed="rId4"/>
                <a:stretch>
                  <a:fillRect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985963"/>
            <a:ext cx="32004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752975" y="908719"/>
                <a:ext cx="1925677" cy="8424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2975" y="908719"/>
                <a:ext cx="1925677" cy="842410"/>
              </a:xfrm>
              <a:prstGeom prst="rect">
                <a:avLst/>
              </a:prstGeom>
              <a:blipFill rotWithShape="1">
                <a:blip r:embed="rId6"/>
                <a:stretch>
                  <a:fillRect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1885950"/>
            <a:ext cx="285750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880144"/>
            <a:ext cx="38481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1966912"/>
            <a:ext cx="410527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6" y="861095"/>
            <a:ext cx="6339858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看图列式计算。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27737" y="2222681"/>
            <a:ext cx="5777866" cy="17397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4400" y="1644864"/>
            <a:ext cx="6766443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这根铁丝还剩下多少米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144997" y="2669743"/>
            <a:ext cx="1614545" cy="2020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列式一</a:t>
            </a:r>
            <a:r>
              <a:rPr lang="en-US" altLang="zh-CN" sz="3400" dirty="0" smtClean="0">
                <a:effectLst/>
                <a:latin typeface="Times New Roman"/>
                <a:ea typeface="宋体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列式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 smtClean="0">
                <a:effectLst/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721442" y="2631643"/>
                <a:ext cx="2884123" cy="1218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(m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)</a:t>
                </a: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1442" y="2631643"/>
                <a:ext cx="2884123" cy="1218732"/>
              </a:xfrm>
              <a:prstGeom prst="rect">
                <a:avLst/>
              </a:prstGeom>
              <a:blipFill rotWithShape="1">
                <a:blip r:embed="rId5"/>
                <a:stretch>
                  <a:fillRect l="-5696" r="-5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618" y="4024313"/>
            <a:ext cx="50673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7294783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做丝巾用去这块丝绸的几分之几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endParaRPr lang="zh-CN" altLang="en-US" sz="3400" dirty="0"/>
          </a:p>
        </p:txBody>
      </p:sp>
      <p:pic>
        <p:nvPicPr>
          <p:cNvPr id="8" name="image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82691" y="1629411"/>
            <a:ext cx="4911139" cy="17900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0150" y="1733550"/>
            <a:ext cx="619697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列式一</a:t>
            </a:r>
            <a:r>
              <a:rPr lang="en-US" altLang="zh-CN" sz="3400" dirty="0" smtClean="0">
                <a:effectLst/>
                <a:latin typeface="Times New Roman"/>
                <a:ea typeface="宋体"/>
              </a:rPr>
              <a:t>: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列式二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807555" y="2003195"/>
                <a:ext cx="2252540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7555" y="2003195"/>
                <a:ext cx="2252540" cy="835485"/>
              </a:xfrm>
              <a:prstGeom prst="rect">
                <a:avLst/>
              </a:prstGeom>
              <a:blipFill rotWithShape="1">
                <a:blip r:embed="rId5"/>
                <a:stretch>
                  <a:fillRect l="-7588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495" y="3100387"/>
            <a:ext cx="42672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699" y="861094"/>
                <a:ext cx="10864215" cy="5543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我国国土面积按海拔高度划分如右。海拔在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1000 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以上的面积共占国土面积的几分之几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单位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:m)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海拔在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1000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m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以上</a:t>
                </a:r>
                <a:endParaRPr lang="en-US" altLang="zh-CN" sz="3400" b="1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的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面积共占国土面积的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861094"/>
                <a:ext cx="10864215" cy="5543056"/>
              </a:xfrm>
              <a:prstGeom prst="rect">
                <a:avLst/>
              </a:prstGeom>
              <a:blipFill rotWithShape="1">
                <a:blip r:embed="rId4"/>
                <a:stretch>
                  <a:fillRect l="-1515" t="-1099" b="-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6000302"/>
                  </p:ext>
                </p:extLst>
              </p:nvPr>
            </p:nvGraphicFramePr>
            <p:xfrm>
              <a:off x="6038850" y="2228852"/>
              <a:ext cx="5467350" cy="43243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733925"/>
                    <a:gridCol w="733425"/>
                  </a:tblGrid>
                  <a:tr h="8641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500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以下低丘、平原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658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500~1000</a:t>
                          </a:r>
                          <a:r>
                            <a:rPr lang="en-US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 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低山、丘陵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19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100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627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1001~2000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中高山区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658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2001~5000</a:t>
                          </a: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高山、高平原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658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5000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以上更高山区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19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100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6000302"/>
                  </p:ext>
                </p:extLst>
              </p:nvPr>
            </p:nvGraphicFramePr>
            <p:xfrm>
              <a:off x="6038850" y="2228852"/>
              <a:ext cx="5467350" cy="43243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733925"/>
                    <a:gridCol w="733425"/>
                  </a:tblGrid>
                  <a:tr h="8641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500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以下低丘、平原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648333" t="-704" b="-409155"/>
                          </a:stretch>
                        </a:blipFill>
                      </a:tcPr>
                    </a:tc>
                  </a:tr>
                  <a:tr h="8658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500~1000</a:t>
                          </a:r>
                          <a:r>
                            <a:rPr lang="en-US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 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低山、丘陵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648333" t="-100704" b="-309155"/>
                          </a:stretch>
                        </a:blipFill>
                      </a:tcPr>
                    </a:tc>
                  </a:tr>
                  <a:tr h="8627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1001~2000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中高山区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648333" t="-202128" b="-211348"/>
                          </a:stretch>
                        </a:blipFill>
                      </a:tcPr>
                    </a:tc>
                  </a:tr>
                  <a:tr h="8658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2001~5000</a:t>
                          </a: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高山、高平原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648333" t="-300000" b="-109859"/>
                          </a:stretch>
                        </a:blipFill>
                      </a:tcPr>
                    </a:tc>
                  </a:tr>
                  <a:tr h="8658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5000</a:t>
                          </a: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以上更高山区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648333" t="-400000" b="-985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05459" y="1609725"/>
                <a:ext cx="11006455" cy="4672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一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杯纯牛奶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奇思喝了半杯后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觉得有些凉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就兑满了热水。他又喝了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又加满了热水。又喝了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再加满热水。最后全部喝完。奇思喝的纯牛奶多还是水多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热水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奇思喝的纯牛奶多。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1609725"/>
                <a:ext cx="11006455" cy="4672754"/>
              </a:xfrm>
              <a:prstGeom prst="rect">
                <a:avLst/>
              </a:prstGeom>
              <a:blipFill rotWithShape="1">
                <a:blip r:embed="rId5"/>
                <a:stretch>
                  <a:fillRect l="-1551" r="-5485" b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345</Words>
  <Application>Microsoft Office PowerPoint</Application>
  <PresentationFormat>自定义</PresentationFormat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方正仿宋_GBK</vt:lpstr>
      <vt:lpstr>Cambria Math</vt:lpstr>
      <vt:lpstr>Times New Roman</vt:lpstr>
      <vt:lpstr>汉仪雅酷黑 95W</vt:lpstr>
      <vt:lpstr>Calibri</vt:lpstr>
      <vt:lpstr>方正大标宋简体</vt:lpstr>
      <vt:lpstr>微软雅黑</vt:lpstr>
      <vt:lpstr>方正小标宋_GBK</vt:lpstr>
      <vt:lpstr>方正隶变_GBK</vt:lpstr>
      <vt:lpstr>Wingdings</vt:lpstr>
      <vt:lpstr>方正楷体_GBK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2026-02-25T06:34:54Z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