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22" r:id="rId6"/>
    <p:sldId id="513" r:id="rId7"/>
    <p:sldId id="511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魏碑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方正黑体_GBK" pitchFamily="65" charset="-122"/>
      <p:regular r:id="rId26"/>
    </p:embeddedFont>
    <p:embeddedFont>
      <p:font typeface="方正仿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49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长方体的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认识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495425"/>
            <a:ext cx="768149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如图是用棱长为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的小正方体拼成的长方体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下面的图形中哪些是这个长方体六个面中的一个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在括号里画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5789" y="3971925"/>
            <a:ext cx="10805795" cy="1964690"/>
          </a:xfrm>
          <a:prstGeom prst="rect">
            <a:avLst/>
          </a:prstGeom>
        </p:spPr>
      </p:pic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91410" y="5318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763060" y="5318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468285" y="5318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image4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40029" y="1789429"/>
            <a:ext cx="2871886" cy="18967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7061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组小棒可以组合搭成长方体框架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4042" y="107653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①②⑤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8802" y="2674302"/>
            <a:ext cx="10933113" cy="12903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42975"/>
            <a:ext cx="108966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按要求回答下列问题。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7404" y="1820137"/>
            <a:ext cx="10666447" cy="28947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4678650"/>
            <a:ext cx="1029215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从上面的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个面中找出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使它们能围成长方体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个面的序号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分别是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76716" y="565456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②⑦③⑧①⑤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6450" y="3927281"/>
            <a:ext cx="1039177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上面围成的长方体长为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棱长总和为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5463" y="1032544"/>
            <a:ext cx="10666447" cy="289473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37563" y="41427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3663" y="414272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96835" y="48754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11662" y="49039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4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104298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把下面长方体各个面的长、宽和面积填在表中。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5800" y="2067877"/>
            <a:ext cx="2244176" cy="1627823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403019"/>
              </p:ext>
            </p:extLst>
          </p:nvPr>
        </p:nvGraphicFramePr>
        <p:xfrm>
          <a:off x="3619501" y="2067874"/>
          <a:ext cx="7143748" cy="2913700"/>
        </p:xfrm>
        <a:graphic>
          <a:graphicData uri="http://schemas.openxmlformats.org/drawingml/2006/table">
            <a:tbl>
              <a:tblPr firstRow="1" firstCol="1" bandRow="1"/>
              <a:tblGrid>
                <a:gridCol w="1298863"/>
                <a:gridCol w="1948295"/>
                <a:gridCol w="1948295"/>
                <a:gridCol w="1948295"/>
              </a:tblGrid>
              <a:tr h="803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长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宽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面积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3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上面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3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前面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3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左面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682489" y="2818537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313" y="278996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95633" y="2781591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92014" y="3515018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6788" y="3515018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24207" y="3515018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1177" y="4192156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5951" y="4203700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33212" y="440170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8649" y="1552575"/>
            <a:ext cx="1088326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用如下图所示的这些小棒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你能搭成几种不同的长方体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33087"/>
              </p:ext>
            </p:extLst>
          </p:nvPr>
        </p:nvGraphicFramePr>
        <p:xfrm>
          <a:off x="5276850" y="2377023"/>
          <a:ext cx="6362700" cy="3988698"/>
        </p:xfrm>
        <a:graphic>
          <a:graphicData uri="http://schemas.openxmlformats.org/drawingml/2006/table">
            <a:tbl>
              <a:tblPr firstRow="1" firstCol="1" bandRow="1"/>
              <a:tblGrid>
                <a:gridCol w="962025"/>
                <a:gridCol w="1743075"/>
                <a:gridCol w="1112520"/>
                <a:gridCol w="1272540"/>
                <a:gridCol w="1272540"/>
              </a:tblGrid>
              <a:tr h="8797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序号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图形名称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长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宽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高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宋体"/>
                        </a:rPr>
                        <a:t>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②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④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⑤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⑥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image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2691348"/>
            <a:ext cx="4676140" cy="15836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97392" y="320399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3063" y="32039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23688" y="320399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71463" y="32135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87867" y="37169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05008" y="37169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12851" y="37345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71463" y="37345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33063" y="427503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23688" y="425628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71463" y="425350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33063" y="47515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21064" y="47515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662458" y="47515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87867" y="425628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06917" y="47706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93984" y="52659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50801" y="53115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511539" y="52659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779676" y="52960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97392" y="58088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22226" y="58088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511539" y="58088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714313" y="5808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282</Words>
  <Application>Microsoft Office PowerPoint</Application>
  <PresentationFormat>自定义</PresentationFormat>
  <Paragraphs>88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方正大标宋简体</vt:lpstr>
      <vt:lpstr>NEU-BZ</vt:lpstr>
      <vt:lpstr>方正魏碑_GBK</vt:lpstr>
      <vt:lpstr>微软雅黑</vt:lpstr>
      <vt:lpstr>汉仪雅酷黑 95W</vt:lpstr>
      <vt:lpstr>方正隶变_GBK</vt:lpstr>
      <vt:lpstr>方正楷体_GBK</vt:lpstr>
      <vt:lpstr>方正黑体_GBK</vt:lpstr>
      <vt:lpstr>方正仿宋_GBK</vt:lpstr>
      <vt:lpstr>楷体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2026-03-02T06:15:27Z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