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497" r:id="rId6"/>
    <p:sldId id="427" r:id="rId7"/>
  </p:sldIdLst>
  <p:sldSz cx="12192000" cy="6858000"/>
  <p:notesSz cx="6858000" cy="9144000"/>
  <p:embeddedFontLst>
    <p:embeddedFont>
      <p:font typeface="楷体" panose="02010609060101010101" pitchFamily="49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仿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体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积与容积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8638540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比一比。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在体积大的物体下面的括号里画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281" y="5349615"/>
            <a:ext cx="886973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物体所占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是物体的体积。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4729"/>
          <a:stretch/>
        </p:blipFill>
        <p:spPr>
          <a:xfrm>
            <a:off x="710281" y="2401119"/>
            <a:ext cx="9396274" cy="289684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230433" y="44989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28977" y="44965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2923" y="56112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8854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在容积大的物体下面的括号里画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049" y="1682159"/>
            <a:ext cx="10013548" cy="341405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20610" y="5423109"/>
            <a:ext cx="974176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容器所能容纳物体的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是容器的容积。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99709" y="43763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41653" y="43367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28035" y="56295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861094"/>
            <a:ext cx="1123159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选一选。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包装液晶电视的长方体纸盒的体积与容积的关系是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容积　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容积　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求做一个油箱要用多少铁皮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是求油箱的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求这个油箱占多大的空间是求油箱的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求这个油箱能装多少汽油是求油箱的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8995" y="17736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4701" y="32001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5138" y="39216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39402" y="469799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27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34778" cy="3876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              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搭的长方体的体积大。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一样大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772692" y="117895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17763" y="2238073"/>
            <a:ext cx="5735185" cy="2195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230</Words>
  <Application>Microsoft Office PowerPoint</Application>
  <PresentationFormat>宽屏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宋体</vt:lpstr>
      <vt:lpstr>楷体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NEU-BZ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2026-03-13T01:09:44Z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