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方正书宋_GBK" panose="03000509000000000000" pitchFamily="65" charset="-122"/>
      <p:regular r:id="rId10"/>
    </p:embeddedFont>
    <p:embeddedFont>
      <p:font typeface="方正大标宋_GBK" panose="03000509000000000000" pitchFamily="65" charset="-122"/>
      <p:regular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方正大标宋简体" panose="02010600030101010101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仿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21.png"/><Relationship Id="rId5" Type="http://schemas.openxmlformats.org/officeDocument/2006/relationships/image" Target="../media/image20.TIF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数乘法（三） ①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622591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涂一涂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70" y="1823805"/>
            <a:ext cx="9891617" cy="38408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082" y="3199692"/>
            <a:ext cx="9723963" cy="25376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0928" y="1568717"/>
            <a:ext cx="769687" cy="8077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0730" y="2527457"/>
            <a:ext cx="388654" cy="5486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0539" y="1887968"/>
            <a:ext cx="381033" cy="4953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4332" y="2506858"/>
            <a:ext cx="533446" cy="861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43375" y="1722190"/>
            <a:ext cx="1941857" cy="13539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两个分数相乘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只要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乘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乘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就可以了。能约分的可以先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7371" y="10365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96118" y="10365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77633" y="10365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4661" y="17927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19477" y="17927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约分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27919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计算下面各题。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052423" y="1692869"/>
                <a:ext cx="9385539" cy="13511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　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　　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423" y="1692869"/>
                <a:ext cx="9385539" cy="1351139"/>
              </a:xfrm>
              <a:prstGeom prst="rect">
                <a:avLst/>
              </a:prstGeom>
              <a:blipFill rotWithShape="0">
                <a:blip r:embed="rId4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723" y="2948819"/>
            <a:ext cx="2027096" cy="27891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6588" y="2921950"/>
            <a:ext cx="2103302" cy="28577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8178" y="2908776"/>
            <a:ext cx="2491956" cy="29644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946407"/>
                <a:ext cx="9566694" cy="13511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                 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21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946407"/>
                <a:ext cx="9566694" cy="1351139"/>
              </a:xfrm>
              <a:prstGeom prst="rect">
                <a:avLst/>
              </a:prstGeom>
              <a:blipFill rotWithShape="0">
                <a:blip r:embed="rId4"/>
                <a:stretch>
                  <a:fillRect b="-7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844" y="2323215"/>
            <a:ext cx="2232853" cy="28501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3053" y="2247008"/>
            <a:ext cx="2530059" cy="30025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72239" y="2254628"/>
            <a:ext cx="2423370" cy="2994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77969" y="861094"/>
                <a:ext cx="10933945" cy="1877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小华过生日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妈妈买回了一个蛋糕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切了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给小华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小华只吃了其中的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。小华吃了整个蛋糕的几分之几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画一画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算一算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1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969" y="861094"/>
                <a:ext cx="10933945" cy="1877822"/>
              </a:xfrm>
              <a:prstGeom prst="rect">
                <a:avLst/>
              </a:prstGeom>
              <a:blipFill rotWithShape="0">
                <a:blip r:embed="rId4"/>
                <a:stretch>
                  <a:fillRect l="-1394" r="-1394" b="-5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8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2180" y="2889249"/>
            <a:ext cx="3199754" cy="177764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4713567"/>
                <a:ext cx="6096000" cy="162121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100" smtClean="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1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1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1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1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</a:b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小华吃了整个蛋糕的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1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4713567"/>
                <a:ext cx="6096000" cy="1621213"/>
              </a:xfrm>
              <a:prstGeom prst="rect">
                <a:avLst/>
              </a:prstGeom>
              <a:blipFill rotWithShape="0">
                <a:blip r:embed="rId6"/>
                <a:stretch>
                  <a:fillRect l="-2800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4818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154</Words>
  <Application>Microsoft Office PowerPoint</Application>
  <PresentationFormat>宽屏</PresentationFormat>
  <Paragraphs>31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方正小标宋_GBK</vt:lpstr>
      <vt:lpstr>方正书宋_GBK</vt:lpstr>
      <vt:lpstr>Arial</vt:lpstr>
      <vt:lpstr>方正大标宋_GBK</vt:lpstr>
      <vt:lpstr>Times New Roman</vt:lpstr>
      <vt:lpstr>NEU-BZ</vt:lpstr>
      <vt:lpstr>方正大标宋简体</vt:lpstr>
      <vt:lpstr>方正隶变_GBK</vt:lpstr>
      <vt:lpstr>微软雅黑</vt:lpstr>
      <vt:lpstr>方正仿宋_GBK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2026-03-11T08:03:10Z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