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500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方正书宋_GBK" panose="03000509000000000000" pitchFamily="65" charset="-122"/>
      <p:regular r:id="rId9"/>
    </p:embeddedFont>
    <p:embeddedFont>
      <p:font typeface="Cambria Math" panose="02040503050406030204" pitchFamily="18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大标宋简体" panose="02010600030101010101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仿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习三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6215307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看图列式计算。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853" y="1875483"/>
            <a:ext cx="4149832" cy="20064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7979" y="1875483"/>
            <a:ext cx="5523936" cy="19084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8271" y="4147507"/>
            <a:ext cx="3254022" cy="9906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4357" y="4117857"/>
            <a:ext cx="3330229" cy="10135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967021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足球和篮球打折后各是多少元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74785" y="2165229"/>
                <a:ext cx="8169215" cy="33851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足球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=72(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篮球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:70×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=56(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足球打折后是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72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篮球打折后是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56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元。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785" y="2165229"/>
                <a:ext cx="8169215" cy="3385157"/>
              </a:xfrm>
              <a:prstGeom prst="rect">
                <a:avLst/>
              </a:prstGeom>
              <a:blipFill rotWithShape="0">
                <a:blip r:embed="rId4"/>
                <a:stretch>
                  <a:fillRect l="-2090" r="-7313" b="-1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7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59180" y="1704541"/>
            <a:ext cx="4208820" cy="22583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821066"/>
                <a:ext cx="11304102" cy="12389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奇思包粽子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,1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个粽子重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kg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个这样的粽子重多少千克</a:t>
                </a:r>
                <a:r>
                  <a:rPr lang="en-US" altLang="zh-CN" sz="31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1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21066"/>
                <a:ext cx="11304102" cy="1238994"/>
              </a:xfrm>
              <a:prstGeom prst="rect">
                <a:avLst/>
              </a:prstGeom>
              <a:blipFill rotWithShape="0">
                <a:blip r:embed="rId4"/>
                <a:stretch>
                  <a:fillRect l="-1348" b="-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2038332"/>
                <a:ext cx="6096000" cy="260103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10×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(kg)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:10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个这样的粽子重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千克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2038332"/>
                <a:ext cx="6096000" cy="2601033"/>
              </a:xfrm>
              <a:prstGeom prst="rect">
                <a:avLst/>
              </a:prstGeom>
              <a:blipFill rotWithShape="0">
                <a:blip r:embed="rId5"/>
                <a:stretch>
                  <a:fillRect l="-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821066"/>
                <a:ext cx="11166080" cy="20693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4.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笑笑去滑雪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滑雪道全长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6 km,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她滑到全长的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处休息。她滑了多少千米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21066"/>
                <a:ext cx="11166080" cy="2069349"/>
              </a:xfrm>
              <a:prstGeom prst="rect">
                <a:avLst/>
              </a:prstGeom>
              <a:blipFill rotWithShape="0">
                <a:blip r:embed="rId4"/>
                <a:stretch>
                  <a:fillRect l="-1528" r="-1528" b="-6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055299" y="2890415"/>
                <a:ext cx="6096000" cy="218829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(km)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lvl="0"/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她滑了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</a:rPr>
                  <a:t> 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千米。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299" y="2890415"/>
                <a:ext cx="6096000" cy="2188291"/>
              </a:xfrm>
              <a:prstGeom prst="rect">
                <a:avLst/>
              </a:prstGeom>
              <a:blipFill rotWithShape="0">
                <a:blip r:embed="rId5"/>
                <a:stretch>
                  <a:fillRect l="-2800" b="-3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3358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154</Words>
  <Application>Microsoft Office PowerPoint</Application>
  <PresentationFormat>宽屏</PresentationFormat>
  <Paragraphs>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宋体</vt:lpstr>
      <vt:lpstr>方正小标宋_GBK</vt:lpstr>
      <vt:lpstr>方正书宋_GBK</vt:lpstr>
      <vt:lpstr>Cambria Math</vt:lpstr>
      <vt:lpstr>Calibri</vt:lpstr>
      <vt:lpstr>Arial</vt:lpstr>
      <vt:lpstr>方正大标宋_GBK</vt:lpstr>
      <vt:lpstr>Times New Roman</vt:lpstr>
      <vt:lpstr>NEU-BZ</vt:lpstr>
      <vt:lpstr>方正大标宋简体</vt:lpstr>
      <vt:lpstr>方正隶变_GBK</vt:lpstr>
      <vt:lpstr>微软雅黑</vt:lpstr>
      <vt:lpstr>方正仿宋_GBK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2026-03-11T08:51:05Z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