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6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大标宋简体" panose="02010600030101010101" charset="-122"/>
      <p:regular r:id="rId10"/>
    </p:embeddedFont>
    <p:embeddedFont>
      <p:font typeface="方正大标宋_GBK" panose="03000509000000000000" pitchFamily="65" charset="-122"/>
      <p:regular r:id="rId11"/>
    </p:embeddedFont>
    <p:embeddedFont>
      <p:font typeface="Cambria Math" panose="02040503050406030204" pitchFamily="18" charset="0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星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期日的安排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1743" y="841079"/>
            <a:ext cx="18197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312" y="1502413"/>
            <a:ext cx="9693480" cy="1303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692060"/>
            <a:ext cx="2263336" cy="16994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6965" y="2805546"/>
            <a:ext cx="3299746" cy="34369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172" y="994718"/>
            <a:ext cx="10113881" cy="12238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449" y="2218596"/>
            <a:ext cx="3863675" cy="3459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l="2129" r="7581"/>
          <a:stretch/>
        </p:blipFill>
        <p:spPr>
          <a:xfrm>
            <a:off x="7030528" y="2218596"/>
            <a:ext cx="4658264" cy="35817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6596" y="861094"/>
                <a:ext cx="10852030" cy="30138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淘气在班上朗读一篇作文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他先用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分读了这篇作文的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又用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分读了这篇作文的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最后用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分读完了剩下的内容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淘气最后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分读了这篇作文的几分之几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96" y="861094"/>
                <a:ext cx="10852030" cy="3013838"/>
              </a:xfrm>
              <a:prstGeom prst="rect">
                <a:avLst/>
              </a:prstGeom>
              <a:blipFill rotWithShape="0">
                <a:blip r:embed="rId4"/>
                <a:stretch>
                  <a:fillRect l="-1573" b="-5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87879" y="3894946"/>
                <a:ext cx="9132498" cy="2331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56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淘气最后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分读了这篇作文的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879" y="3894946"/>
                <a:ext cx="9132498" cy="2331857"/>
              </a:xfrm>
              <a:prstGeom prst="rect">
                <a:avLst/>
              </a:prstGeom>
              <a:blipFill rotWithShape="0">
                <a:blip r:embed="rId5"/>
                <a:stretch>
                  <a:fillRect l="-1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6596" y="861094"/>
                <a:ext cx="10852030" cy="2218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笑笑读一本《三国演义》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第一周读了全书的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第二周读了全书的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第三周读了全书的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。笑笑读完这本书了吗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96" y="861094"/>
                <a:ext cx="10852030" cy="2218941"/>
              </a:xfrm>
              <a:prstGeom prst="rect">
                <a:avLst/>
              </a:prstGeom>
              <a:blipFill rotWithShape="0">
                <a:blip r:embed="rId4"/>
                <a:stretch>
                  <a:fillRect l="-1573" r="-1573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4" y="3794695"/>
                <a:ext cx="8885875" cy="19881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笑笑读完这本书了。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4" y="3794695"/>
                <a:ext cx="8885875" cy="1988173"/>
              </a:xfrm>
              <a:prstGeom prst="rect">
                <a:avLst/>
              </a:prstGeom>
              <a:blipFill rotWithShape="0">
                <a:blip r:embed="rId5"/>
                <a:stretch>
                  <a:fillRect l="-1920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918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142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微软雅黑</vt:lpstr>
      <vt:lpstr>Wingdings</vt:lpstr>
      <vt:lpstr>方正大标宋简体</vt:lpstr>
      <vt:lpstr>宋体</vt:lpstr>
      <vt:lpstr>方正大标宋_GBK</vt:lpstr>
      <vt:lpstr>Cambria Math</vt:lpstr>
      <vt:lpstr>方正仿宋_GBK</vt:lpstr>
      <vt:lpstr>Calibri</vt:lpstr>
      <vt:lpstr>方正小标宋_GBK</vt:lpstr>
      <vt:lpstr>Arial</vt:lpstr>
      <vt:lpstr>汉仪雅酷黑 95W</vt:lpstr>
      <vt:lpstr>Times New Roman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2026-02-26T00:05:21Z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