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500" r:id="rId5"/>
    <p:sldId id="497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方正大标宋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大标宋简体" panose="02010600030101010101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长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方体的认识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6817" y="785160"/>
            <a:ext cx="6179897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写出立体图形各部分的名称。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1824806"/>
            <a:ext cx="10696733" cy="19190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9094" t="16903" r="25315" b="22660"/>
          <a:stretch/>
        </p:blipFill>
        <p:spPr>
          <a:xfrm>
            <a:off x="1391019" y="2885536"/>
            <a:ext cx="534838" cy="5434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6723" y="1998468"/>
            <a:ext cx="914479" cy="4648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3962" y="2784335"/>
            <a:ext cx="480102" cy="4496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07856" y="2317463"/>
            <a:ext cx="480102" cy="4496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l="9094" t="16903" r="25315" b="22660"/>
          <a:stretch/>
        </p:blipFill>
        <p:spPr>
          <a:xfrm>
            <a:off x="7453120" y="2962222"/>
            <a:ext cx="534838" cy="54346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12997" y="2037178"/>
            <a:ext cx="914479" cy="4648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课堂练习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长方体、正方体都有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个顶点。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长方体的每个面一般都是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也可能有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个相对的面是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32354" y="184451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64624" y="18445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14903" y="184451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23257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6593" y="419952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正方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下面的长方体都是用棱长为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的正方体搭成的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它们的长、宽、高各是多少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2090" r="5739"/>
          <a:stretch/>
        </p:blipFill>
        <p:spPr>
          <a:xfrm>
            <a:off x="638354" y="2774066"/>
            <a:ext cx="5520906" cy="26062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l="1936" r="2383"/>
          <a:stretch/>
        </p:blipFill>
        <p:spPr>
          <a:xfrm>
            <a:off x="6678282" y="2815979"/>
            <a:ext cx="4994695" cy="25224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03813" y="286456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03813" y="379629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03813" y="461508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24719" y="293426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06829" y="382856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32708" y="46969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844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120955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填一填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右面包装盒的形状是一个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面都是长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的长方形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3316" y="3661601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它的左面是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和它大小相同的面是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它的上面是一个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长是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宽是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。和它形状、大小相同的面是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面。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pic>
        <p:nvPicPr>
          <p:cNvPr id="8" name="image19.jpeg"/>
          <p:cNvPicPr/>
          <p:nvPr/>
        </p:nvPicPr>
        <p:blipFill rotWithShape="1">
          <a:blip r:embed="rId4"/>
          <a:srcRect l="10585" r="4812"/>
          <a:stretch/>
        </p:blipFill>
        <p:spPr>
          <a:xfrm>
            <a:off x="8489135" y="1246528"/>
            <a:ext cx="3349842" cy="131983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07174" y="152302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长方体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86626" y="23641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55595" y="23461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27245" y="38871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05732" y="38871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99188" y="46186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05731" y="46186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37590" y="54543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05731" y="53868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6865" y="62424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01386" y="62279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201</Words>
  <Application>Microsoft Office PowerPoint</Application>
  <PresentationFormat>宽屏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方正隶变_GBK</vt:lpstr>
      <vt:lpstr>Times New Roman</vt:lpstr>
      <vt:lpstr>方正大标宋_GBK</vt:lpstr>
      <vt:lpstr>Calibri</vt:lpstr>
      <vt:lpstr>宋体</vt:lpstr>
      <vt:lpstr>微软雅黑</vt:lpstr>
      <vt:lpstr>汉仪雅酷黑 95W</vt:lpstr>
      <vt:lpstr>方正大标宋简体</vt:lpstr>
      <vt:lpstr>方正小标宋_GBK</vt:lpstr>
      <vt:lpstr>方正仿宋_GBK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2026-02-28T06:27:32Z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