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小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仿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习四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8140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在括号里填上合适的体积或容积单位。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一大瓶饮料净含量约是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4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袋草莓酸奶约是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一个文具盒的体积约是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室的空间约是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170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一次性水杯的容积约是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个篮球的体积约是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77652" y="18100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49716" y="2595013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1804" y="3346389"/>
            <a:ext cx="9733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85425" y="4147768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04546" y="4876803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51807" y="5729290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120571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在括号里填上合适的数。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 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15000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630 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)dm</a:t>
            </a:r>
            <a:r>
              <a:rPr lang="en-US" altLang="zh-CN" sz="3400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4.02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0.005 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72500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03284" y="229308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51348" y="2293087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66284" y="22930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94279" y="3319632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51731" y="33196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64065" y="43406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93661" y="4340635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0.0725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5"/>
            <a:ext cx="10601864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求出下列图形的体积。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6189" y="3946368"/>
            <a:ext cx="532249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15×8×5=120×5=600(cm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66493" y="4077172"/>
            <a:ext cx="31454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2×2×2=8(cm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p:pic>
        <p:nvPicPr>
          <p:cNvPr id="9" name="image1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2001760"/>
            <a:ext cx="8418603" cy="16644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108494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手工课上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淘气将一块体积为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 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的橡皮泥做成了一个底面积是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做成的长方体的高是多少厘米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763314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240÷40=6(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做成的长方体的高是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241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宋体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2026-03-13T02:23:36Z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