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22" r:id="rId5"/>
    <p:sldId id="512" r:id="rId6"/>
    <p:sldId id="513" r:id="rId7"/>
    <p:sldId id="514" r:id="rId8"/>
    <p:sldId id="511" r:id="rId9"/>
    <p:sldId id="427" r:id="rId10"/>
  </p:sldIdLst>
  <p:sldSz cx="12192000" cy="6858000"/>
  <p:notesSz cx="6858000" cy="9144000"/>
  <p:embeddedFontLst>
    <p:embeddedFont>
      <p:font typeface="方正大标宋简体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方正隶变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仿宋_GBK" pitchFamily="65" charset="-122"/>
      <p:regular r:id="rId21"/>
    </p:embeddedFont>
    <p:embeddedFont>
      <p:font typeface="方正大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6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体积单位的换算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="" xmlns:a16="http://schemas.microsoft.com/office/drawing/2014/main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800" y="1495426"/>
            <a:ext cx="108165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用心思考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正确填写。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棱长是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 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的正方体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可以看作是棱长为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的正方体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所以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 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棱长是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的正方体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可以看作是棱长为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的正方体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所以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 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43208" y="25007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05825" y="321494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14858" y="32339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42166" y="40181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01350" y="48187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13816" y="47962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92136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因为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 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)L,1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所以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 L=(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(4)12500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毫升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升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700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1.35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0.2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840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0.4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毫升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     1500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320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毫升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280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61088" y="10368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61488" y="103683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43450" y="18274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13863" y="18274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89914" y="260846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72229" y="2608459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05725" y="340042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1350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90824" y="339090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200000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05725" y="416103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0.84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98491" y="416103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24104" y="493256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62857" y="49325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71800" y="570408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26840" y="57040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立方分米的正方体木块可以切成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立方厘米的正方体。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A.1000		B.100		C.10			D.1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37347" y="18028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153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在数据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6.04 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 6040000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 6040 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 604000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与其他数据不相等。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A.6.04 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	B.6040000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C.6040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D.604000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20144" y="180530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914401"/>
            <a:ext cx="698333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包装的橙汁最贵。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5720" y="111188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62" y="2100362"/>
            <a:ext cx="10458449" cy="2127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4"/>
            <a:ext cx="1084516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一个长方体鱼缸的容积是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1600 L,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这个鱼缸的高为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鱼缸的占地面积是多少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1600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L=1600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1600÷20=80(dm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鱼缸的占地面积是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="" xmlns:a16="http://schemas.microsoft.com/office/drawing/2014/main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52475" y="1495426"/>
            <a:ext cx="1075944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个棱长为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分米的正方体木块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切成棱长为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厘米的小正方体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最多可切多少个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72025" y="2997751"/>
            <a:ext cx="3048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5×5×5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=25×5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=125(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1550" y="3020219"/>
            <a:ext cx="75057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10÷2=5(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最多可切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232</Words>
  <Application>Microsoft Office PowerPoint</Application>
  <PresentationFormat>自定义</PresentationFormat>
  <Paragraphs>75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方正大标宋简体</vt:lpstr>
      <vt:lpstr>Times New Roman</vt:lpstr>
      <vt:lpstr>Calibri</vt:lpstr>
      <vt:lpstr>方正黑体_GBK</vt:lpstr>
      <vt:lpstr>汉仪雅酷黑 95W</vt:lpstr>
      <vt:lpstr>方正小标宋_GBK</vt:lpstr>
      <vt:lpstr>方正隶变_GBK</vt:lpstr>
      <vt:lpstr>微软雅黑</vt:lpstr>
      <vt:lpstr>方正仿宋_GBK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2026-03-11T05:53:58Z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