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515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楷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有趣的测量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34" y="1476375"/>
            <a:ext cx="1123886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用心思考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填写。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把一个铁块放入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装有水的量杯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这个铁块的体积是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如果再放入一个相同体积的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铁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那么水面应该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达到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mL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刻度线。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如果不让水面超过量杯的最大刻度线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那么最多能放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个这样的铁块。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68374" y="3031746"/>
            <a:ext cx="4490223" cy="2028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258" y="2813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88800" y="404615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6934" y="58945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在一个长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的长方体容器中装了一些水后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放入一个土豆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土豆浸没在水中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水未溢出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拿出这个土豆后水面下降了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0.4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。这个土豆的体积是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91649" y="3536571"/>
            <a:ext cx="4490223" cy="2028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95113" y="25989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2975"/>
            <a:ext cx="108356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淘气设计了一个实验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能分别测出一个大球和一个小球的体积。大球的体积是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小球的体积是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6637" y="3821430"/>
            <a:ext cx="9998726" cy="1550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1938" y="18586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7197" y="26941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1078230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在一个装有水的底面积为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的玻璃容器中放入一块珊瑚石后水面升高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这块珊瑚石的体积是多少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34652" y="3030855"/>
            <a:ext cx="5498803" cy="12458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299" y="3228112"/>
            <a:ext cx="66579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×(7-4)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=200×3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这块珊瑚石的体积是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一个长方体容器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浸没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个苹果后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水面上升了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平均每个苹果的体积是多少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6846" y="2550150"/>
            <a:ext cx="7391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30×20×1.5÷4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=900÷4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=225(cm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平均每个苹果的体积是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8175" y="1495425"/>
            <a:ext cx="1087374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一个长方体的玻璃缸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从里面量长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。如果投入一块棱长为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的正方体铁块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那么玻璃缸里的水会溢出多少升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2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64938" y="3957448"/>
            <a:ext cx="4045974" cy="18909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704850" y="861094"/>
            <a:ext cx="11029950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5×4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×(3-2.5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=20×0.5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27-10=17(dn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	17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=17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玻璃缸里的水会溢出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黑体_GBK"/>
                <a:cs typeface="Times New Roman"/>
              </a:rPr>
              <a:t>解析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投入铁块之前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玻璃缸内剩余空间为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5×4×(3-2.5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)= 10(dm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), 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投入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的铁块体积是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3×3×3=27(dm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。水有溢出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铁块浸没在水中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那么溢出水的体积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铁块的体积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原来玻璃缸内剩余空间的体积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=27-10=17(dm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)=17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升。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33900" y="851569"/>
            <a:ext cx="3048000" cy="19759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3×3×3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=9×3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27(dm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138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330</Words>
  <Application>Microsoft Office PowerPoint</Application>
  <PresentationFormat>自定义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方正隶变_GBK</vt:lpstr>
      <vt:lpstr>方正仿宋_GBK</vt:lpstr>
      <vt:lpstr>汉仪雅酷黑 95W</vt:lpstr>
      <vt:lpstr>方正大标宋_GBK</vt:lpstr>
      <vt:lpstr>方正大标宋简体</vt:lpstr>
      <vt:lpstr>微软雅黑</vt:lpstr>
      <vt:lpstr>方正黑体_GBK</vt:lpstr>
      <vt:lpstr>方正小标宋_GBK</vt:lpstr>
      <vt:lpstr>Calibri</vt:lpstr>
      <vt:lpstr>方正楷体_GBK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