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7" r:id="rId3"/>
    <p:sldId id="498" r:id="rId4"/>
    <p:sldId id="499" r:id="rId5"/>
    <p:sldId id="504" r:id="rId6"/>
    <p:sldId id="505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大标宋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Cambria Math" panose="02040503050406030204" pitchFamily="18" charset="0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隶变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83" d="100"/>
          <a:sy n="83" d="100"/>
        </p:scale>
        <p:origin x="96" y="2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星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期日的安排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006455" cy="24999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淘气买了一本《中华上下五千年》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第一天读了全书的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第二天读了全书的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。还剩下全书的几分之几没有读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在图中分别表示出淘气第一天和第二天读的部分</a:t>
                </a:r>
                <a:r>
                  <a:rPr lang="zh-CN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006455" cy="2499915"/>
              </a:xfrm>
              <a:prstGeom prst="rect">
                <a:avLst/>
              </a:prstGeom>
              <a:blipFill rotWithShape="0">
                <a:blip r:embed="rId4"/>
                <a:stretch>
                  <a:fillRect l="-1551" r="-222" b="-5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865" y="3464124"/>
            <a:ext cx="10555049" cy="1089072"/>
          </a:xfrm>
          <a:prstGeom prst="rect">
            <a:avLst/>
          </a:prstGeom>
        </p:spPr>
      </p:pic>
      <p:pic>
        <p:nvPicPr>
          <p:cNvPr id="9" name="image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56865" y="3406610"/>
            <a:ext cx="10341273" cy="1204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83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669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列式为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也可以列式为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85" y="1722187"/>
            <a:ext cx="4738109" cy="11183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1152" y="1682159"/>
            <a:ext cx="5090601" cy="11583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238251" y="3769232"/>
                <a:ext cx="5287025" cy="8337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还剩下全书的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没有读。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8251" y="3769232"/>
                <a:ext cx="5287025" cy="833754"/>
              </a:xfrm>
              <a:prstGeom prst="rect">
                <a:avLst/>
              </a:prstGeom>
              <a:blipFill rotWithShape="0">
                <a:blip r:embed="rId6"/>
                <a:stretch>
                  <a:fillRect l="-3230" r="-2653" b="-11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78268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1962"/>
            <a:ext cx="4871847" cy="720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用你喜欢的方法计算。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439" y="1898484"/>
            <a:ext cx="9038103" cy="1158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339" y="2997801"/>
            <a:ext cx="2728196" cy="22328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9153" y="2997801"/>
            <a:ext cx="2354784" cy="22328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579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402" y="898592"/>
            <a:ext cx="9548687" cy="13564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b="8345"/>
          <a:stretch/>
        </p:blipFill>
        <p:spPr>
          <a:xfrm>
            <a:off x="292226" y="2312583"/>
            <a:ext cx="2408129" cy="2102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7038" y="2292568"/>
            <a:ext cx="2560542" cy="21490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891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3281"/>
            <a:ext cx="1111388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下图是笑笑家的菜园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一共种了三种蔬菜。西红柿的种植面积占菜园总面积的几分之几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771" y="3031972"/>
            <a:ext cx="5037257" cy="21795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5230" y="2690176"/>
            <a:ext cx="5944115" cy="30025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870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188</Words>
  <Application>Microsoft Office PowerPoint</Application>
  <PresentationFormat>宽屏</PresentationFormat>
  <Paragraphs>25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微软雅黑</vt:lpstr>
      <vt:lpstr>方正大标宋_GBK</vt:lpstr>
      <vt:lpstr>方正大标宋简体</vt:lpstr>
      <vt:lpstr>Wingdings</vt:lpstr>
      <vt:lpstr>宋体</vt:lpstr>
      <vt:lpstr>汉仪雅酷黑 95W</vt:lpstr>
      <vt:lpstr>Cambria Math</vt:lpstr>
      <vt:lpstr>方正小标宋_GBK</vt:lpstr>
      <vt:lpstr>Calibri</vt:lpstr>
      <vt:lpstr>方正隶变_GBK</vt:lpstr>
      <vt:lpstr>Arial</vt:lpstr>
      <vt:lpstr>方正仿宋_GBK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2026-02-25T23:56:15Z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