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仿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习四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它的表面积和体积分别是多少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279495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:6×5×2+6×4×2+5×4×2=60+48+40=148(dm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:6×5×4=30×4=120(dm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1078301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一个长方体无盖鱼缸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。做这个鱼缸至少需要多大面积的玻璃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249" y="2683635"/>
            <a:ext cx="106795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1.2×0.4+1.2×0.6×2+0.4×0.6×2=0.48+1.44+0.48=2.4(m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做这个鱼缸至少需要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平方米的玻璃。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6622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学校运动场有一个长方体跳远沙坑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这个沙坑的容积最大是多少立方米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880" y="3420966"/>
            <a:ext cx="80455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8×3×0.5=24×0.5=12(m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这个沙坑的容积最大是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81752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工人叔叔要将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9.6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的黄沙填入这个沙坑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可以铺多少厘米厚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651605"/>
            <a:ext cx="6096000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9.6÷(8×3)=9.6÷24=0.4(m)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m=40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厘米厚。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341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328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2026-03-13T02:26:32Z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