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427" r:id="rId14"/>
  </p:sldIdLst>
  <p:sldSz cx="12192000" cy="6858000"/>
  <p:notesSz cx="6858000" cy="9144000"/>
  <p:embeddedFontLst>
    <p:embeddedFont>
      <p:font typeface="方正大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微软雅黑" pitchFamily="34" charset="-122"/>
      <p:regular r:id="rId26"/>
      <p:bold r:id="rId27"/>
    </p:embeddedFont>
    <p:embeddedFont>
      <p:font typeface="MS Gothic" pitchFamily="49" charset="-128"/>
      <p:regular r:id="rId28"/>
    </p:embeddedFont>
    <p:embeddedFont>
      <p:font typeface="方正黑体_GBK" pitchFamily="65" charset="-122"/>
      <p:regular r:id="rId29"/>
    </p:embeddedFont>
    <p:embeddedFont>
      <p:font typeface="方正仿宋_GBK" pitchFamily="65" charset="-122"/>
      <p:regular r:id="rId30"/>
    </p:embeddedFont>
    <p:embeddedFont>
      <p:font typeface="方正魏碑_GBK" pitchFamily="65" charset="-122"/>
      <p:regular r:id="rId31"/>
    </p:embeddedFont>
    <p:embeddedFont>
      <p:font typeface="方正大标宋简体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淘气用硬纸板做了一个长方体的笔筒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他做这个笔筒用了多少平方厘米硬纸板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77325" y="2443771"/>
            <a:ext cx="1741170" cy="23369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28725" y="2675865"/>
            <a:ext cx="88392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8×6+8×12×2+6×12×2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=48+192+144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=384(cm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他做这个笔筒用了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384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平方厘米硬纸板。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57763"/>
            <a:ext cx="106733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的正方体摆在墙角处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露出多少个面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露在外面的面积是多少平方厘米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48749" y="2243454"/>
            <a:ext cx="2291397" cy="191761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2345" y="2723490"/>
            <a:ext cx="91725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20×20×11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=400×11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=4400(cm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露出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露在外面的面积是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4400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50" y="861094"/>
            <a:ext cx="11049000" cy="120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三种不同长度的小棒分别有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请你搭出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种不同的长方体或正方体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并填写下表。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2046836"/>
            <a:ext cx="6606911" cy="1458364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532605"/>
              </p:ext>
            </p:extLst>
          </p:nvPr>
        </p:nvGraphicFramePr>
        <p:xfrm>
          <a:off x="831849" y="3505200"/>
          <a:ext cx="10353675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1285876"/>
                <a:gridCol w="2855594"/>
                <a:gridCol w="2070735"/>
                <a:gridCol w="2070735"/>
                <a:gridCol w="2070735"/>
              </a:tblGrid>
              <a:tr h="638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序号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图形名称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长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宽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高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b="1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b="1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b="1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235509" y="4211206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6437" y="4211205"/>
            <a:ext cx="14975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350" y="4220731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3013" y="4220730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42788" y="4230256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5509" y="4982731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46912" y="4973206"/>
            <a:ext cx="14975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68214" y="5020831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33013" y="5013325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60526" y="5020830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62772" y="5849506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66505" y="5812993"/>
            <a:ext cx="14975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15839" y="5870142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42538" y="5860617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42788" y="5851093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3892" y="944652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一、用心思考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一个立体图形长和宽都是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这个立体图形是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它的棱长总和是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9315" y="26451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49901" y="3483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2522" y="424843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50160" y="1184710"/>
            <a:ext cx="4161755" cy="2123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70478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右面是一个长方体的展开图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宽是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2875" y="1827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4088" y="25798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63558" y="25798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二、下列图形中哪些是正方体的展开图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是的打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不是的打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8201" y="2665730"/>
            <a:ext cx="10799445" cy="2231390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29285" y="42044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720834" y="429503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01510" y="42044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563559" y="42140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7835" y="847726"/>
            <a:ext cx="1147698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三、在沿虚线能折叠成长方体的图形下打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不能的打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7.jpeg"/>
          <p:cNvPicPr/>
          <p:nvPr/>
        </p:nvPicPr>
        <p:blipFill rotWithShape="1">
          <a:blip r:embed="rId4"/>
          <a:srcRect r="33157"/>
          <a:stretch/>
        </p:blipFill>
        <p:spPr>
          <a:xfrm>
            <a:off x="876936" y="1769568"/>
            <a:ext cx="8181340" cy="2411730"/>
          </a:xfrm>
          <a:prstGeom prst="rect">
            <a:avLst/>
          </a:prstGeom>
        </p:spPr>
      </p:pic>
      <p:pic>
        <p:nvPicPr>
          <p:cNvPr id="9" name="image87.jpeg"/>
          <p:cNvPicPr/>
          <p:nvPr/>
        </p:nvPicPr>
        <p:blipFill rotWithShape="1">
          <a:blip r:embed="rId4"/>
          <a:srcRect l="70579"/>
          <a:stretch/>
        </p:blipFill>
        <p:spPr>
          <a:xfrm>
            <a:off x="592855" y="4181298"/>
            <a:ext cx="3601084" cy="2411730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238810" y="33632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739884" y="346753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72935" y="34113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17750" y="57940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33451"/>
            <a:ext cx="97917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四、计算下面各图形的表面积。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92629"/>
            <a:ext cx="2243535" cy="2079421"/>
          </a:xfrm>
          <a:prstGeom prst="rect">
            <a:avLst/>
          </a:prstGeom>
        </p:spPr>
      </p:pic>
      <p:pic>
        <p:nvPicPr>
          <p:cNvPr id="9" name="image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03911" y="1992629"/>
            <a:ext cx="3054787" cy="150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5546" y="4082534"/>
            <a:ext cx="3249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5×5×6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=25×6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6947" y="3768641"/>
            <a:ext cx="5907386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10×3×2+10×4×2+3×4×2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=60+80+24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110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五、综合应用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母亲节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笑笑动手制作了这样的一个礼品盒装节日礼物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请你算一算至少需要多少平方厘米的硬纸板。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盒子的厚度忽略不计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73079" y="3360102"/>
            <a:ext cx="3460706" cy="19072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3569325"/>
            <a:ext cx="7829550" cy="275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25×15×2+25×5×2+15×5×2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=750+250+150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=1150(cm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1150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平方厘米的硬纸板。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如图是一个长方体纸盒的展开图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求这个纸盒的表面积。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86948" y="1986280"/>
            <a:ext cx="4120218" cy="23952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2476921"/>
            <a:ext cx="87872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14×10×2+14×7×2+10×7×2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=280+196+140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=616(cm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这个纸盒的表面积是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616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9251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王师傅用铁皮做了一个长方体的通风管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如图所示。通风管长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管口是一个边长为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做这个通风管至少要用多少平方米铁皮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37642" y="3429000"/>
            <a:ext cx="5174273" cy="6530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4096549"/>
            <a:ext cx="90582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0.5×8×4=16(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做这个通风管至少要用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平方米铁皮。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543</Words>
  <Application>Microsoft Office PowerPoint</Application>
  <PresentationFormat>自定义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NEU-BZ</vt:lpstr>
      <vt:lpstr>微软雅黑</vt:lpstr>
      <vt:lpstr>MS Gothic</vt:lpstr>
      <vt:lpstr>方正黑体_GBK</vt:lpstr>
      <vt:lpstr>方正仿宋_GBK</vt:lpstr>
      <vt:lpstr>方正魏碑_GBK</vt:lpstr>
      <vt:lpstr>汉仪雅酷黑 95W</vt:lpstr>
      <vt:lpstr>楷体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2026-03-02T23:28:17Z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