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500" r:id="rId6"/>
    <p:sldId id="501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仿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长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方体的体积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12294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的体积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用字母表示是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10365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底面积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4564" y="10365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8651" y="1818636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5714"/>
            <a:ext cx="4871847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把下面表格补充完整。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974081"/>
              </p:ext>
            </p:extLst>
          </p:nvPr>
        </p:nvGraphicFramePr>
        <p:xfrm>
          <a:off x="862644" y="1742878"/>
          <a:ext cx="10532851" cy="3113793"/>
        </p:xfrm>
        <a:graphic>
          <a:graphicData uri="http://schemas.openxmlformats.org/drawingml/2006/table">
            <a:tbl>
              <a:tblPr firstRow="1" firstCol="1" bandRow="1"/>
              <a:tblGrid>
                <a:gridCol w="4121551"/>
                <a:gridCol w="1602825"/>
                <a:gridCol w="1602825"/>
                <a:gridCol w="1602825"/>
                <a:gridCol w="1602825"/>
              </a:tblGrid>
              <a:tr h="10379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底面积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r>
                        <a:rPr lang="en-US" sz="3400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9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高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9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长方体体积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r>
                        <a:rPr lang="en-US" sz="3400" baseline="30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35.7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819018" y="1808600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16892" y="2817890"/>
            <a:ext cx="72968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5.1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75317" y="3896193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0617" y="3965204"/>
            <a:ext cx="83869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860657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小燕家住进了一位新朋友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是一只可爱的小狗。她给小狗搭建了一座长方体小房子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小房子的体积是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1015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平方分米。小房子的高是多少分米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384" y="3238356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1015÷145=7(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小房子的高是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86065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将一个长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厘米的长方体截成一个体积最大的正方体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这个正方体的体积是多少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6671" y="2833088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7×7×7=49×7=343(cm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这个正方体的体积是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634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860657" cy="1925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一种香皂的规格如下图所示。厂家要把一批这样的香皂运往外地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包装箱从里面量长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。一个包装箱内最多能装多少块香皂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7.jpeg"/>
          <p:cNvPicPr/>
          <p:nvPr/>
        </p:nvPicPr>
        <p:blipFill rotWithShape="1">
          <a:blip r:embed="rId4"/>
          <a:srcRect t="16666"/>
          <a:stretch/>
        </p:blipFill>
        <p:spPr>
          <a:xfrm>
            <a:off x="8038968" y="2255230"/>
            <a:ext cx="3222350" cy="15943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6976" y="3951575"/>
            <a:ext cx="1091804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方法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:(45÷9)×(30÷6)×(15÷3)=5×5×5=125(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方法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:(45×30×15)÷(9×6×3)=20250÷162=125(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一个包装箱内最多能装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125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块香皂。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746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414</Words>
  <Application>Microsoft Office PowerPoint</Application>
  <PresentationFormat>宽屏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宋体</vt:lpstr>
      <vt:lpstr>方正楷体_GBK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2026-03-13T02:03:03Z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