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1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小标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星期日的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安排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38175" y="1666875"/>
                <a:ext cx="8505825" cy="4229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用你喜欢的方法计算。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1666875"/>
                <a:ext cx="8505825" cy="4229941"/>
              </a:xfrm>
              <a:prstGeom prst="rect">
                <a:avLst/>
              </a:prstGeom>
              <a:blipFill rotWithShape="1">
                <a:blip r:embed="rId5"/>
                <a:stretch>
                  <a:fillRect l="-2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743325" y="2400300"/>
                <a:ext cx="3455394" cy="12070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325" y="2400300"/>
                <a:ext cx="3455394" cy="120706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607362"/>
            <a:ext cx="360045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2476500"/>
            <a:ext cx="24765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713" y="3629025"/>
            <a:ext cx="19716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47" y="1052512"/>
            <a:ext cx="20764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22" y="2024062"/>
            <a:ext cx="29337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909637"/>
            <a:ext cx="2514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2024062"/>
            <a:ext cx="19716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938" y="976312"/>
            <a:ext cx="25241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2024062"/>
            <a:ext cx="19431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7225" y="861094"/>
                <a:ext cx="10854690" cy="55874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笑笑用今年压岁钱的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买玩具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用压岁钱的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买学习用品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余下的存起来。存起来的钱占压岁钱总数的几分之几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42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存起来的钱占压岁钱总数的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42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861094"/>
                <a:ext cx="10854690" cy="5587492"/>
              </a:xfrm>
              <a:prstGeom prst="rect">
                <a:avLst/>
              </a:prstGeom>
              <a:blipFill rotWithShape="1">
                <a:blip r:embed="rId4"/>
                <a:stretch>
                  <a:fillRect l="-1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61094"/>
                <a:ext cx="10892790" cy="5322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淘气去外婆家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分走完全程的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又用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分走了全程的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最后用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分走到了外婆家。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她前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分共走了全程的几分之几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她前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55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分共走了全程的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4"/>
                <a:ext cx="10892790" cy="5322354"/>
              </a:xfrm>
              <a:prstGeom prst="rect">
                <a:avLst/>
              </a:prstGeom>
              <a:blipFill rotWithShape="1">
                <a:blip r:embed="rId4"/>
                <a:stretch>
                  <a:fillRect l="-1568" r="-1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61094"/>
                <a:ext cx="10892790" cy="3160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最后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分走的路程是全程的几分之几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最后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分走的路程是全程的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4"/>
                <a:ext cx="10892790" cy="3160096"/>
              </a:xfrm>
              <a:prstGeom prst="rect">
                <a:avLst/>
              </a:prstGeom>
              <a:blipFill rotWithShape="1">
                <a:blip r:embed="rId4"/>
                <a:stretch>
                  <a:fillRect l="-1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6876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81025" y="1619250"/>
                <a:ext cx="10715625" cy="16192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你能用简便方法计算下面各题吗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5-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1619250"/>
                <a:ext cx="10715625" cy="1619226"/>
              </a:xfrm>
              <a:prstGeom prst="rect">
                <a:avLst/>
              </a:prstGeom>
              <a:blipFill rotWithShape="1">
                <a:blip r:embed="rId5"/>
                <a:stretch>
                  <a:fillRect l="-1536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85" y="3376588"/>
            <a:ext cx="270510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48325" y="2391303"/>
                <a:ext cx="3486149" cy="8424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325" y="2391303"/>
                <a:ext cx="3486149" cy="842410"/>
              </a:xfrm>
              <a:prstGeom prst="rect">
                <a:avLst/>
              </a:prstGeom>
              <a:blipFill rotWithShape="1">
                <a:blip r:embed="rId7"/>
                <a:stretch>
                  <a:fillRect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357538"/>
            <a:ext cx="398145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379</Words>
  <Application>Microsoft Office PowerPoint</Application>
  <PresentationFormat>自定义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方正仿宋_GBK</vt:lpstr>
      <vt:lpstr>Cambria Math</vt:lpstr>
      <vt:lpstr>NEU-BZ</vt:lpstr>
      <vt:lpstr>Times New Roman</vt:lpstr>
      <vt:lpstr>汉仪雅酷黑 95W</vt:lpstr>
      <vt:lpstr>Calibri</vt:lpstr>
      <vt:lpstr>方正书宋_GBK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2026-02-25T06:10:24Z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