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500" r:id="rId4"/>
    <p:sldId id="494" r:id="rId5"/>
    <p:sldId id="497" r:id="rId6"/>
    <p:sldId id="427" r:id="rId7"/>
  </p:sldIdLst>
  <p:sldSz cx="12192000" cy="6858000"/>
  <p:notesSz cx="6858000" cy="9144000"/>
  <p:embeddedFontLst>
    <p:embeddedFont>
      <p:font typeface="方正隶变_GBK" panose="03000509000000000000" pitchFamily="65" charset="-122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大标宋_GBK" panose="03000509000000000000" pitchFamily="65" charset="-122"/>
      <p:regular r:id="rId13"/>
    </p:embeddedFont>
    <p:embeddedFont>
      <p:font typeface="方正仿宋_GBK" panose="03000509000000000000" pitchFamily="65" charset="-122"/>
      <p:regular r:id="rId14"/>
    </p:embeddedFont>
    <p:embeddedFont>
      <p:font typeface="微软雅黑" panose="020B0503020204020204" pitchFamily="34" charset="-122"/>
      <p:regular r:id="rId15"/>
      <p:bold r:id="rId16"/>
    </p:embeddedFont>
    <p:embeddedFont>
      <p:font typeface="方正大标宋简体" panose="02010600030101010101" charset="-122"/>
      <p:regular r:id="rId17"/>
    </p:embeddedFont>
    <p:embeddedFont>
      <p:font typeface="方正小标宋_GBK" panose="03000509000000000000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长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方体的表面积 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4"/>
            <a:ext cx="1105043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填一填。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长方体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个面的面积之和叫作它的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长方体底面的面积是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)cm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728156" y="3525505"/>
            <a:ext cx="3408872" cy="255611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013440" y="185314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76254" y="185314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表面积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43190" y="258638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4"/>
            <a:ext cx="1119708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一个正方体的棱长是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dm,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它的占地面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长方体的表面积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正方体的表面积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28603" y="1206522"/>
            <a:ext cx="14334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40370" y="2139858"/>
            <a:ext cx="675160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长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宽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×2+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长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高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×2+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宽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高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99088" y="3214707"/>
            <a:ext cx="30187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棱长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棱长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276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5163"/>
            <a:ext cx="4871847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求下列图形的表面积。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294" y="1702173"/>
            <a:ext cx="3820298" cy="21957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0498" y="1572366"/>
            <a:ext cx="3141804" cy="256096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05460" y="4109143"/>
            <a:ext cx="6096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10×8×2+10×6×2+8×6×2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=160+120+96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=376(cm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96075" y="4940139"/>
            <a:ext cx="3387466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4×4×6=96(dm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61095"/>
            <a:ext cx="10774393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用铁皮做一个长方体汽油箱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做这个油箱至少需要铁皮多少平方分米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5605" y="2598003"/>
            <a:ext cx="1092104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10×8×2+10×5×2+8×5×2=160+100+80=340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平方分米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做这个油箱至少需要铁皮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340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平方分米。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249</Words>
  <Application>Microsoft Office PowerPoint</Application>
  <PresentationFormat>宽屏</PresentationFormat>
  <Paragraphs>35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方正隶变_GBK</vt:lpstr>
      <vt:lpstr>汉仪雅酷黑 95W</vt:lpstr>
      <vt:lpstr>Times New Roman</vt:lpstr>
      <vt:lpstr>Calibri</vt:lpstr>
      <vt:lpstr>方正大标宋_GBK</vt:lpstr>
      <vt:lpstr>方正仿宋_GBK</vt:lpstr>
      <vt:lpstr>宋体</vt:lpstr>
      <vt:lpstr>微软雅黑</vt:lpstr>
      <vt:lpstr>方正大标宋简体</vt:lpstr>
      <vt:lpstr>Arial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2026-02-28T06:53:55Z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