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NEU-HZ" pitchFamily="2" charset="-122"/>
      <p:regular r:id="rId11"/>
      <p:italic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书宋_GBK" pitchFamily="65" charset="-122"/>
      <p:regular r:id="rId17"/>
    </p:embeddedFont>
    <p:embeddedFont>
      <p:font typeface="方正大标宋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隶变_GBK" pitchFamily="65" charset="-122"/>
      <p:regular r:id="rId21"/>
    </p:embeddedFont>
    <p:embeddedFont>
      <p:font typeface="方正黑体_GBK" pitchFamily="65" charset="-122"/>
      <p:regular r:id="rId22"/>
    </p:embeddedFont>
    <p:embeddedFont>
      <p:font typeface="方正大标宋简体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仿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口语交际</a:t>
            </a:r>
            <a:r>
              <a:rPr lang="en-US" altLang="zh-CN" sz="6000" spc="-150">
                <a:latin typeface="方正书宋_GBK" pitchFamily="65" charset="-122"/>
                <a:ea typeface="方正书宋_GBK" pitchFamily="65" charset="-122"/>
                <a:cs typeface="汉仪雅酷黑 95W" panose="020B0A04020202020204" charset="-122"/>
              </a:rPr>
              <a:t>——</a:t>
            </a:r>
            <a:r>
              <a:rPr lang="zh-CN" altLang="en-US" sz="5400">
                <a:latin typeface="方正书宋_GBK" pitchFamily="65" charset="-122"/>
                <a:ea typeface="方正书宋_GBK" pitchFamily="65" charset="-122"/>
                <a:cs typeface="汉仪雅酷黑 95W" panose="020B0A04020202020204" charset="-122"/>
              </a:rPr>
              <a:t>自我介绍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方正书宋_GBK" pitchFamily="65" charset="-122"/>
              <a:ea typeface="方正书宋_GBK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2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一、选一选。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在做自我介绍时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下面的做法不正确的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在做自我介绍之前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提前准备好要介绍的内容。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在自我介绍时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要根据不同的对象和目的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调整介绍内容。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自我介绍时要声音洪亮、条理清晰。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别人交流时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说的不合理的地方要及时帮忙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纠正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22120" y="18699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2920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假如你应聘校报记者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负责人让你介绍一下自己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下列不需要介绍的一项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自己的姓名、年龄、特长。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自己曾经参加过的其他校外实践活动。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自己应聘校报记者所经历的思想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斗争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02783" y="18579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2920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下面这段自我介绍可以用在哪个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场合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大家好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我的名字叫李林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我乐观开朗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爱说爱笑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平时在课余时间喜欢看课外书、交朋友、打篮球。我希望能尽快成为大家的好朋友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谢谢大家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刚刚转学到另一所学校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老师让你向全班同学自我介绍。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应聘校报记者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负责人让你介绍一下自己。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报名参加电视台《我是小歌手》节目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导演请你作自我介绍。</a:t>
            </a:r>
            <a:endParaRPr lang="zh-CN" altLang="zh-CN" sz="3400" spc="-15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25078" y="11119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二、生活中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我们常常需要向别人作自我介绍。对象和目的不同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介绍的内容也会有所不同。在下面的情境中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你会怎样介绍自己呢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任选一种写一写。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校园广播站招新人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喜爱播音主持的你前去面试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请先进行自我介绍。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去车站接多年未见的伯伯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为避免他认不出你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请先在电话里介绍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自己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选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。大家好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我是四年级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班的方丽。我是一个性格开朗的女孩儿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爱交朋友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兴趣爱好十分广泛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非常喜爱播音主持。我希望可以加入到校园广播站这个大家庭中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在这里学习更多的知识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让自己不断进步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不断成长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为校园广播贡献自己的力量。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446</Words>
  <Application>Microsoft Office PowerPoint</Application>
  <PresentationFormat>自定义</PresentationFormat>
  <Paragraphs>41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微软雅黑</vt:lpstr>
      <vt:lpstr>NEU-HZ</vt:lpstr>
      <vt:lpstr>NEU-BZ</vt:lpstr>
      <vt:lpstr>方正书宋_GBK</vt:lpstr>
      <vt:lpstr>方正大标宋_GBK</vt:lpstr>
      <vt:lpstr>方正楷体_GBK</vt:lpstr>
      <vt:lpstr>Wingdings</vt:lpstr>
      <vt:lpstr>方正小标宋_GBK</vt:lpstr>
      <vt:lpstr>方正隶变_GBK</vt:lpstr>
      <vt:lpstr>方正黑体_GBK</vt:lpstr>
      <vt:lpstr>汉仪雅酷黑 95W</vt:lpstr>
      <vt:lpstr>方正大标宋简体</vt:lpstr>
      <vt:lpstr>Times New Roman</vt:lpstr>
      <vt:lpstr>Calibri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2026-03-23T06:28:47Z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