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427" r:id="rId7"/>
  </p:sldIdLst>
  <p:sldSz cx="12192000" cy="6858000"/>
  <p:notesSz cx="6858000" cy="9144000"/>
  <p:embeddedFontLst>
    <p:embeddedFont>
      <p:font typeface="微软雅黑" pitchFamily="34" charset="-122"/>
      <p:regular r:id="rId8"/>
      <p:bold r:id="rId9"/>
    </p:embeddedFont>
    <p:embeddedFont>
      <p:font typeface="方正大标宋_GBK" pitchFamily="65" charset="-122"/>
      <p:regular r:id="rId10"/>
    </p:embeddedFont>
    <p:embeddedFont>
      <p:font typeface="方正仿宋_GBK" pitchFamily="65" charset="-122"/>
      <p:regular r:id="rId11"/>
    </p:embeddedFont>
    <p:embeddedFont>
      <p:font typeface="NEU-HZ" pitchFamily="2" charset="-122"/>
      <p:regular r:id="rId12"/>
      <p:italic r:id="rId13"/>
    </p:embeddedFont>
    <p:embeddedFont>
      <p:font typeface="方正书宋_GBK" pitchFamily="65" charset="-122"/>
      <p:regular r:id="rId14"/>
    </p:embeddedFont>
    <p:embeddedFont>
      <p:font typeface="NEU-BZ" pitchFamily="2" charset="-122"/>
      <p:regular r:id="rId15"/>
      <p:bold r:id="rId16"/>
      <p:italic r:id="rId17"/>
      <p:boldItalic r:id="rId18"/>
    </p:embeddedFont>
    <p:embeddedFont>
      <p:font typeface="方正楷体_GBK" pitchFamily="65" charset="-122"/>
      <p:regular r:id="rId19"/>
    </p:embeddedFont>
    <p:embeddedFont>
      <p:font typeface="方正大标宋简体" charset="-122"/>
      <p:regular r:id="rId20"/>
    </p:embeddedFont>
    <p:embeddedFont>
      <p:font typeface="Calibri" pitchFamily="34" charset="0"/>
      <p:regular r:id="rId21"/>
      <p:bold r:id="rId22"/>
      <p:italic r:id="rId23"/>
      <p:boldItalic r:id="rId24"/>
    </p:embeddedFont>
    <p:embeddedFont>
      <p:font typeface="方正小标宋_GBK" pitchFamily="65" charset="-122"/>
      <p:regular r:id="rId25"/>
    </p:embeddedFont>
    <p:embeddedFont>
      <p:font typeface="方正隶变_GBK" pitchFamily="65" charset="-122"/>
      <p:regular r:id="rId26"/>
    </p:embeddedFont>
    <p:embeddedFont>
      <p:font typeface="方正黑体_GBK" pitchFamily="65" charset="-122"/>
      <p:regular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commentAuthors" Target="commentAuthor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font" Target="fonts/font20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小英雄雨来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39269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一、用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\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划去括号里不恰当的汉字。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从来不说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慌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谎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的李明这次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慌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谎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了神。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他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扭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纽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身进了屋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爬上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坑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炕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便呼呼大睡起来。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苇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塘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溏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的芦花被风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炊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起来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在上面飘飘悠悠地飞着。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2817601" y="1900082"/>
            <a:ext cx="424523" cy="45720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7349495" y="1923238"/>
            <a:ext cx="424523" cy="45720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2369014" y="2678351"/>
            <a:ext cx="424523" cy="45720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5689434" y="2678351"/>
            <a:ext cx="424523" cy="45720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2393078" y="3429000"/>
            <a:ext cx="424523" cy="45720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6026347" y="3429000"/>
            <a:ext cx="424523" cy="45720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二、选词填空。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填序号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806450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嗖嗖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扑通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呜哩哇啦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④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叽叽咕咕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806450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⑤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吱扭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⑥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咔啦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⑦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吧嗒吧嗒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⑧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哗啦哗啦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课文中有许多地方都用到了拟声词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例如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一声扎进河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里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翻开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课本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抽着烟袋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鬼子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地叫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门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响了一声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子弹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地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飞来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一声枪栓响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两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个人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说了一阵。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178564" y="337045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428848" y="414390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⑧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46709" y="416797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⑦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114388" y="416797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③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56865" y="491392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⑤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96916" y="493100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361795" y="493100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⑥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08271" y="573207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④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8388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三、按要求完成句子练习。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雨来浑身光溜溜的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怎么也抓不住。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改为比喻句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smtClean="0">
              <a:latin typeface="NEU-HZ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雨来摇摇头说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我在屋里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什么也没看见。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改为转述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句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1250" y="2438048"/>
            <a:ext cx="9814665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雨来浑身光溜溜的像条小泥鳅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怎么也抓不住。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6865" y="3969604"/>
            <a:ext cx="8463914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雨来摇摇头说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他在屋里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什么也没看见。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9932"/>
            <a:ext cx="11006455" cy="5743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四、对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我们是中国人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我们爱自己的祖国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这句话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理解不正确的一项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是</a:t>
            </a:r>
            <a:r>
              <a:rPr lang="en-US" altLang="zh-CN" sz="3400" smtClean="0">
                <a:latin typeface="方正黑体_GBK"/>
                <a:ea typeface="宋体"/>
                <a:cs typeface="Times New Roman"/>
              </a:rPr>
              <a:t>(        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方正黑体_GBK"/>
                <a:ea typeface="宋体"/>
                <a:cs typeface="Times New Roman"/>
              </a:rPr>
              <a:t>。</a:t>
            </a: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这句话在文中多次出现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起到深化主题的作用。</a:t>
            </a: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这句话反映了雨来对祖国深切的爱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这才有了雨来勇救交通员李大叔、勇斗鬼子的故事。</a:t>
            </a: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这句话第一次和第二次出现在雨来上夜校时。</a:t>
            </a:r>
          </a:p>
          <a:p>
            <a:pPr>
              <a:lnSpc>
                <a:spcPct val="135000"/>
              </a:lnSpc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这句话在第三次出现时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其实也可以换成课本中其他的句子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这无所谓。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3560572" y="168946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</TotalTime>
  <Words>298</Words>
  <Application>Microsoft Office PowerPoint</Application>
  <PresentationFormat>自定义</PresentationFormat>
  <Paragraphs>45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4" baseType="lpstr">
      <vt:lpstr>Arial</vt:lpstr>
      <vt:lpstr>宋体</vt:lpstr>
      <vt:lpstr>微软雅黑</vt:lpstr>
      <vt:lpstr>方正大标宋_GBK</vt:lpstr>
      <vt:lpstr>Wingdings</vt:lpstr>
      <vt:lpstr>方正仿宋_GBK</vt:lpstr>
      <vt:lpstr>NEU-HZ</vt:lpstr>
      <vt:lpstr>汉仪雅酷黑 95W</vt:lpstr>
      <vt:lpstr>方正书宋_GBK</vt:lpstr>
      <vt:lpstr>NEU-BZ</vt:lpstr>
      <vt:lpstr>方正楷体_GBK</vt:lpstr>
      <vt:lpstr>方正大标宋简体</vt:lpstr>
      <vt:lpstr>Times New Roman</vt:lpstr>
      <vt:lpstr>Calibri</vt:lpstr>
      <vt:lpstr>方正小标宋_GBK</vt:lpstr>
      <vt:lpstr>方正隶变_GBK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237</cp:revision>
  <dcterms:created xsi:type="dcterms:W3CDTF">2019-06-19T02:08:00Z</dcterms:created>
  <dcterms:modified xsi:type="dcterms:W3CDTF">2026-03-23T01:21:57Z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