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498" r:id="rId7"/>
    <p:sldId id="524" r:id="rId8"/>
    <p:sldId id="525" r:id="rId9"/>
    <p:sldId id="427" r:id="rId10"/>
  </p:sldIdLst>
  <p:sldSz cx="12192000" cy="6858000"/>
  <p:notesSz cx="6858000" cy="9144000"/>
  <p:embeddedFontLst>
    <p:embeddedFont>
      <p:font typeface="方正大标宋简体" charset="-122"/>
      <p:regular r:id="rId11"/>
    </p:embeddedFont>
    <p:embeddedFont>
      <p:font typeface="方正隶变_GBK" pitchFamily="65" charset="-122"/>
      <p:regular r:id="rId12"/>
    </p:embeddedFont>
    <p:embeddedFont>
      <p:font typeface="方正楷体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方正小标宋_GBK" pitchFamily="65" charset="-122"/>
      <p:regular r:id="rId28"/>
    </p:embeddedFont>
    <p:embeddedFont>
      <p:font typeface="方正仿宋_GBK" pitchFamily="65" charset="-122"/>
      <p:regular r:id="rId29"/>
    </p:embeddedFont>
    <p:embeddedFont>
      <p:font typeface="方正书宋_GBK" pitchFamily="65" charset="-122"/>
      <p:regular r:id="rId30"/>
    </p:embeddedFont>
    <p:embeddedFont>
      <p:font typeface="方正大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芦花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07030"/>
            <a:ext cx="112132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一、默读课文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完成下列练习。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给课文其余三个部分列出小标题。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做芦花鞋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3997" y="312122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去镇上卖芦花鞋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6235" y="3097158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城里人买鞋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3326" y="3707267"/>
            <a:ext cx="2800767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卖自己穿的鞋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1972" y="1073894"/>
            <a:ext cx="1134507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从青铜不顾家人的劝说坚持要在雪天出去卖鞋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到他坚持守在芦花鞋旁不进屋烤火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可以感受到青铜的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从青铜不因为芦花鞋好卖而涨价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可以感受到他的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从青铜把自己脚上的鞋子让出来给没买到鞋的人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可以感受到他的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88505" y="18579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责任心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34863" y="26519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诚信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7566" y="41920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善良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二、句子训练。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两双鞋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既像四只鸟窝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又像两对鸟。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231472" y="209148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951270" y="211049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673" y="2598004"/>
            <a:ext cx="10874241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树上的柿子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既像一个个红灯笼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又像一颗颗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红宝石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5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那鞋的制作工序是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先将上等的芦花采回来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然后将它们均匀地搓进草绳里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再编织成鞋。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用上加点词语写一个有连续动作的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79067" y="137857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854814" y="131336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089628" y="219362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9" y="3429000"/>
            <a:ext cx="1100645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星期六早上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我先写作业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然后读一会儿书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再去找小伙伴玩游戏。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176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869" y="1672712"/>
            <a:ext cx="11009046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阅读短文《冰项链》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节选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青铜用一根细木棍将冰凌敲碎。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阳光下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冰凌璀璨夺目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犹如一盘钻石在散射着亮光。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他挑其中不大不小的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最合他心意的冰凌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然后将三四寸长的一根细细的芦苇管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一头衔在嘴中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一头对着它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用口中的热气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不住地吹着。那热气便像一根柔韧的锥子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在那颗冰凌上慢慢地锥出一个小小的、圆圆的洞来。吹穿一颗冰凌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大约需要六七分钟的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时间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2869" y="897511"/>
            <a:ext cx="11009046" cy="3148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太阳落下去之前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他用妈妈给他的那根红线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将吹了洞的几十颗冰凌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细心地穿在了一起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然后将红线系成一个死结。这时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他用手指将它高高地挑起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一条冰项链便在夕阳的余晖里出现了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00645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根据短文内容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写一写青铜制作冰项链的步骤。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敲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碎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冰凌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➡                ➡                ➡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读了这篇短文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你认为青铜是一个怎样的孩子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51987" y="8942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90534" y="8942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钻石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15203" y="167743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冰凌的晶莹剔透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9271" y="349420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挑冰凌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45423" y="351128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吹冰凌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55950" y="351128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穿冰凌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4989205"/>
            <a:ext cx="1009449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青铜是一个做事认真、有耐心、心灵手巧的孩子。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9242" y="3511280"/>
            <a:ext cx="2122242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59271" y="3511281"/>
            <a:ext cx="149271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12189" y="3511281"/>
            <a:ext cx="149271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54518" y="3517362"/>
            <a:ext cx="149271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480</Words>
  <Application>Microsoft Office PowerPoint</Application>
  <PresentationFormat>自定义</PresentationFormat>
  <Paragraphs>60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方正大标宋简体</vt:lpstr>
      <vt:lpstr>方正隶变_GBK</vt:lpstr>
      <vt:lpstr>方正楷体_GBK</vt:lpstr>
      <vt:lpstr>华文宋体</vt:lpstr>
      <vt:lpstr>微软雅黑</vt:lpstr>
      <vt:lpstr>Calibri</vt:lpstr>
      <vt:lpstr>方正黑体_GBK</vt:lpstr>
      <vt:lpstr>NEU-HZ</vt:lpstr>
      <vt:lpstr>汉仪雅酷黑 95W</vt:lpstr>
      <vt:lpstr>NEU-BZ</vt:lpstr>
      <vt:lpstr>Wingdings</vt:lpstr>
      <vt:lpstr>方正小标宋_GBK</vt:lpstr>
      <vt:lpstr>方正仿宋_GBK</vt:lpstr>
      <vt:lpstr>Times New Roman</vt:lpstr>
      <vt:lpstr>方正书宋_GBK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2026-03-24T02:12:59Z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