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方正书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楷体_GBK" pitchFamily="65" charset="-122"/>
      <p:regular r:id="rId19"/>
    </p:embeddedFont>
    <p:embeddedFont>
      <p:font typeface="方正大标宋简体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黑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54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一、交流平台。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序号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空行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小标题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主要内容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《小英雄雨来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节选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 《我们家的男子汉》 《芦花鞋》这三篇课文都很长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而且都是分成几个部分来写的。《小英雄雨来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节选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标示每个部分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《我们家的男子汉》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标示每个部分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《芦花鞋》用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的方式标示每个部分。这样的写法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能帮助我们比较容易地把握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2466" y="4035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3200" y="47936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32563" y="47866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9656" y="5563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97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二、选出下面的故事中的主人公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李白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匡衡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杨时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E.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吕蒙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F.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孙敬、苏秦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囊萤夜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凿壁偷光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铁杵成针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手不释卷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程门立雪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悬梁刺股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他一直保持着读书的好习惯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直到老年仍然每天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比喻求学心切和对有学问的长者尊敬的词语是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8046" y="2664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3405" y="26450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65120" y="26380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8046" y="33207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3405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6266" y="33377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52663" y="39774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手不释卷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99608" y="47454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程门立雪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975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二、选出下面的故事中的主人公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李白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匡衡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杨时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E.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吕蒙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F.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孙敬、苏秦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囊萤夜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凿壁偷光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铁杵成针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手不释卷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程门立雪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悬梁刺股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上述成语都与古人读书求学的故事有关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像这样的成语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我还知道有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8046" y="2664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33405" y="264500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65120" y="26380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8046" y="33207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33405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6266" y="33377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47473" y="4757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韦编三绝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08687" y="475751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囊萤映雪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644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三、请按要求改写下面的句子。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运动员在跑道上飞奔。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表达赞美与喜爱之情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敌人被打得落花流水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四处乱窜。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表达厌恶与憎恨之情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4189" y="2414445"/>
            <a:ext cx="759994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运动员像离弦的箭一样在跑道上飞奔。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918393"/>
            <a:ext cx="96728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敌人被打得落花流水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像无头苍蝇一样四处乱窜。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187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微软雅黑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方正楷体_GBK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2026-03-23T02:03:34Z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