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10" r:id="rId7"/>
    <p:sldId id="508" r:id="rId8"/>
    <p:sldId id="427" r:id="rId9"/>
  </p:sldIdLst>
  <p:sldSz cx="12192000" cy="6858000"/>
  <p:notesSz cx="6858000" cy="9144000"/>
  <p:embeddedFontLst>
    <p:embeddedFont>
      <p:font typeface="微软雅黑" pitchFamily="34" charset="-122"/>
      <p:regular r:id="rId10"/>
      <p:bold r:id="rId11"/>
    </p:embeddedFont>
    <p:embeddedFont>
      <p:font typeface="NEU-HZ" pitchFamily="2" charset="-122"/>
      <p:regular r:id="rId12"/>
      <p:italic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方正书宋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方正楷体_GBK" pitchFamily="65" charset="-122"/>
      <p:regular r:id="rId20"/>
    </p:embeddedFont>
    <p:embeddedFont>
      <p:font typeface="方正小标宋_GBK" pitchFamily="65" charset="-122"/>
      <p:regular r:id="rId21"/>
    </p:embeddedFont>
    <p:embeddedFont>
      <p:font typeface="方正隶变_GBK" pitchFamily="65" charset="-122"/>
      <p:regular r:id="rId22"/>
    </p:embeddedFont>
    <p:embeddedFont>
      <p:font typeface="方正黑体_GBK" pitchFamily="65" charset="-122"/>
      <p:regular r:id="rId23"/>
    </p:embeddedFont>
    <p:embeddedFont>
      <p:font typeface="方正大标宋简体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方正仿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巨人的花园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5013"/>
            <a:ext cx="550322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551"/>
          <a:stretch/>
        </p:blipFill>
        <p:spPr bwMode="auto">
          <a:xfrm>
            <a:off x="601713" y="1618249"/>
            <a:ext cx="11240837" cy="487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88" b="4321"/>
          <a:stretch/>
        </p:blipFill>
        <p:spPr bwMode="auto">
          <a:xfrm>
            <a:off x="601712" y="3753834"/>
            <a:ext cx="11240837" cy="469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577648" y="2147641"/>
            <a:ext cx="2092662" cy="1090390"/>
            <a:chOff x="1987734" y="1843323"/>
            <a:chExt cx="2092662" cy="1090390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863993"/>
              </p:ext>
            </p:extLst>
          </p:nvPr>
        </p:nvGraphicFramePr>
        <p:xfrm>
          <a:off x="605141" y="219769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硕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2786088" y="2146027"/>
            <a:ext cx="2092662" cy="1090390"/>
            <a:chOff x="1987734" y="1843323"/>
            <a:chExt cx="2092662" cy="1090390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570895"/>
              </p:ext>
            </p:extLst>
          </p:nvPr>
        </p:nvGraphicFramePr>
        <p:xfrm>
          <a:off x="2813581" y="219607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5063753" y="2142912"/>
            <a:ext cx="2092662" cy="1090390"/>
            <a:chOff x="1987734" y="1843323"/>
            <a:chExt cx="2092662" cy="1090390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710504"/>
              </p:ext>
            </p:extLst>
          </p:nvPr>
        </p:nvGraphicFramePr>
        <p:xfrm>
          <a:off x="5091246" y="219296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7261836" y="2139797"/>
            <a:ext cx="2092662" cy="1090390"/>
            <a:chOff x="1987734" y="1843323"/>
            <a:chExt cx="2092662" cy="1090390"/>
          </a:xfrm>
        </p:grpSpPr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233763"/>
              </p:ext>
            </p:extLst>
          </p:nvPr>
        </p:nvGraphicFramePr>
        <p:xfrm>
          <a:off x="7289329" y="21898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9569903" y="2135609"/>
            <a:ext cx="2092662" cy="1090390"/>
            <a:chOff x="1987734" y="1843323"/>
            <a:chExt cx="2092662" cy="1090390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572524"/>
              </p:ext>
            </p:extLst>
          </p:nvPr>
        </p:nvGraphicFramePr>
        <p:xfrm>
          <a:off x="9597396" y="218566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除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549497" y="4317676"/>
            <a:ext cx="2092662" cy="1090390"/>
            <a:chOff x="1987734" y="1843323"/>
            <a:chExt cx="2092662" cy="1090390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942755"/>
              </p:ext>
            </p:extLst>
          </p:nvPr>
        </p:nvGraphicFramePr>
        <p:xfrm>
          <a:off x="576990" y="436772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2801329" y="4326593"/>
            <a:ext cx="2092662" cy="1090390"/>
            <a:chOff x="1987734" y="1843323"/>
            <a:chExt cx="2092662" cy="1090390"/>
          </a:xfrm>
        </p:grpSpPr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788477"/>
              </p:ext>
            </p:extLst>
          </p:nvPr>
        </p:nvGraphicFramePr>
        <p:xfrm>
          <a:off x="2828822" y="437664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5054854" y="4328094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643840"/>
              </p:ext>
            </p:extLst>
          </p:nvPr>
        </p:nvGraphicFramePr>
        <p:xfrm>
          <a:off x="5082347" y="437814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41" name="组合 40"/>
          <p:cNvGrpSpPr/>
          <p:nvPr/>
        </p:nvGrpSpPr>
        <p:grpSpPr>
          <a:xfrm>
            <a:off x="7277077" y="4326480"/>
            <a:ext cx="2092662" cy="1090390"/>
            <a:chOff x="1987734" y="1843323"/>
            <a:chExt cx="2092662" cy="1090390"/>
          </a:xfrm>
        </p:grpSpPr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4" name="表格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583402"/>
              </p:ext>
            </p:extLst>
          </p:nvPr>
        </p:nvGraphicFramePr>
        <p:xfrm>
          <a:off x="7304570" y="437653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45" name="组合 44"/>
          <p:cNvGrpSpPr/>
          <p:nvPr/>
        </p:nvGrpSpPr>
        <p:grpSpPr>
          <a:xfrm>
            <a:off x="9618031" y="4314561"/>
            <a:ext cx="2092662" cy="1090390"/>
            <a:chOff x="1987734" y="1843323"/>
            <a:chExt cx="2092662" cy="1090390"/>
          </a:xfrm>
        </p:grpSpPr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8" name="表格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088043"/>
              </p:ext>
            </p:extLst>
          </p:nvPr>
        </p:nvGraphicFramePr>
        <p:xfrm>
          <a:off x="9645524" y="436461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二、比一比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再组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词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en-US" sz="340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04" y="1713644"/>
            <a:ext cx="11235690" cy="1287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499373" y="1713644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行踪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99373" y="2414430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综合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94447" y="1658529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呼啸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94447" y="2431507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潇洒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37647" y="163951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拆开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937647" y="2436552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打折</a:t>
            </a: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350605" y="1669766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不禁</a:t>
            </a: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350605" y="2436552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禁止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三、按要求写句子。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巨人说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除了我自己以外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我不允许任何人在里面玩。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改为转述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3307918"/>
            <a:ext cx="11273456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巨人说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除了他自己以外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他不允许任何人在里面玩。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那些可怜的孩子们只能在高墙外面转来转去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谈论着墙内美丽的花园。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改为双重否定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5748" y="2433512"/>
            <a:ext cx="10846166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那些可怜的孩子们不得不在高墙外面转来转去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谈论着墙内美丽的花园。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花儿们也从绿草丛中伸出头来。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运用相同的修辞手法写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句子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9967" y="2609219"/>
            <a:ext cx="802105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雨滴在油纸伞上欢快地跳着舞蹈。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673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0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他说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我有许多美丽的花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可孩子们却是最美丽的花。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说花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美丽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是因为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说孩子们是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最美丽的花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是因为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343881" y="235120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花开得鲜艳好看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95989" y="3121223"/>
            <a:ext cx="59538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孩子们活泼、可爱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充满了朝气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283</Words>
  <Application>Microsoft Office PowerPoint</Application>
  <PresentationFormat>自定义</PresentationFormat>
  <Paragraphs>63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Arial</vt:lpstr>
      <vt:lpstr>宋体</vt:lpstr>
      <vt:lpstr>微软雅黑</vt:lpstr>
      <vt:lpstr>NEU-HZ</vt:lpstr>
      <vt:lpstr>NEU-BZ</vt:lpstr>
      <vt:lpstr>方正书宋_GBK</vt:lpstr>
      <vt:lpstr>方正大标宋_GBK</vt:lpstr>
      <vt:lpstr>方正楷体_GBK</vt:lpstr>
      <vt:lpstr>Wingdings</vt:lpstr>
      <vt:lpstr>方正小标宋_GBK</vt:lpstr>
      <vt:lpstr>方正隶变_GBK</vt:lpstr>
      <vt:lpstr>方正黑体_GBK</vt:lpstr>
      <vt:lpstr>汉仪雅酷黑 95W</vt:lpstr>
      <vt:lpstr>方正大标宋简体</vt:lpstr>
      <vt:lpstr>Times New Roman</vt:lpstr>
      <vt:lpstr>Calibri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239</cp:revision>
  <dcterms:created xsi:type="dcterms:W3CDTF">2019-06-19T02:08:00Z</dcterms:created>
  <dcterms:modified xsi:type="dcterms:W3CDTF">2026-03-23T07:28:48Z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