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“诺曼底号”遇难记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436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一、下面语段中人物的语言描写表现的人物品质是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方正黑体_GBK"/>
                <a:ea typeface="宋体"/>
                <a:cs typeface="Times New Roman"/>
              </a:rPr>
              <a:t>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哈尔威船长站在指挥台上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大声吼喝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全体安静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注意听命令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把救生艇放下去。妇女先走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其他乘客跟上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船员断后。必须把六十人救出去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英勇顽强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刚强不屈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舍己为人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奋勇争先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18572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    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屹立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耸立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挺立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哈尔威船长巍然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在他的船长岗位上。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哨兵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在海边高高的岩石上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警惕地注视着波涛汹涌的海面。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这里群山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地势险要。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59955" y="26392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屹立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4429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挺立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6798" y="4937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耸立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04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人们半裸着身子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奔跑着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尖叫着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哭泣着。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我们班赢了比赛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大家在教室里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请你展开想象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写一组连续的动作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至少用上三个表示连续动作的词语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1505" y="244046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欢呼着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92253" y="244046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跳跃着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800" y="31383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大笑着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4058" y="5497614"/>
            <a:ext cx="1062388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他喝了一口茶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将书翻到下一页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接着读了起来。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06357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课文是按照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平稳航行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船长随轮船沉没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展开叙述的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通过对人物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塑造了一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个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船长形象。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510945" y="180978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玛丽号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撞上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0679" y="254681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船长指挥救援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9776" y="31674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3350" y="31674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2788" y="3998713"/>
            <a:ext cx="68178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坚定果敢、临危不乱、舍己救人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235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NEU-HZ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2026-03-23T06:05:21Z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