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9" r:id="rId8"/>
    <p:sldId id="530" r:id="rId9"/>
    <p:sldId id="524" r:id="rId10"/>
    <p:sldId id="535" r:id="rId11"/>
    <p:sldId id="532" r:id="rId12"/>
    <p:sldId id="534" r:id="rId13"/>
    <p:sldId id="533" r:id="rId14"/>
    <p:sldId id="525" r:id="rId15"/>
    <p:sldId id="526" r:id="rId16"/>
    <p:sldId id="498" r:id="rId17"/>
    <p:sldId id="522" r:id="rId18"/>
    <p:sldId id="427" r:id="rId19"/>
  </p:sldIdLst>
  <p:sldSz cx="12192000" cy="6858000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隶变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方正魏碑_GBK" pitchFamily="65" charset="-122"/>
      <p:regular r:id="rId26"/>
    </p:embeddedFont>
    <p:embeddedFont>
      <p:font typeface="方正书宋_GBK" pitchFamily="65" charset="-122"/>
      <p:regular r:id="rId27"/>
    </p:embeddedFont>
    <p:embeddedFont>
      <p:font typeface="方正仿宋_GBK" pitchFamily="65" charset="-122"/>
      <p:regular r:id="rId28"/>
    </p:embeddedFont>
    <p:embeddedFont>
      <p:font typeface="方正楷体_GBK" pitchFamily="65" charset="-122"/>
      <p:regular r:id="rId29"/>
    </p:embeddedFont>
    <p:embeddedFont>
      <p:font typeface="华文宋体" pitchFamily="2" charset="-122"/>
      <p:regular r:id="rId30"/>
    </p:embeddedFont>
    <p:embeddedFont>
      <p:font typeface="NEU-XT" pitchFamily="18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微软雅黑" pitchFamily="34" charset="-122"/>
      <p:regular r:id="rId34"/>
      <p:bold r:id="rId35"/>
    </p:embeddedFont>
    <p:embeddedFont>
      <p:font typeface="方正大标宋_GBK" pitchFamily="65" charset="-122"/>
      <p:regular r:id="rId36"/>
    </p:embeddedFont>
    <p:embeddedFont>
      <p:font typeface="方正大标宋简体" charset="-122"/>
      <p:regular r:id="rId37"/>
    </p:embeddedFont>
    <p:embeddedFont>
      <p:font typeface="方正黑体_GBK" pitchFamily="65" charset="-122"/>
      <p:regular r:id="rId38"/>
    </p:embeddedFont>
    <p:embeddedFont>
      <p:font typeface="NEU-BZ" pitchFamily="2" charset="-122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font" Target="fonts/font23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5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26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宝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葫芦的秘密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节选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78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张三也好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李四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也好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得到了这个宝葫芦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幸福极了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要什么有什么。张三想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我要吃水蜜桃。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立刻就有一盘水蜜桃。李四希望有一条大花狗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马上就冒出了那么一条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冲着他摇尾巴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舔他的手。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后来呢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后来不用说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他们全都过上了好日子。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我听了这些故事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常常就联系到自己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我要是有了一个宝葫芦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我该怎么办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我该要些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什么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u="sng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859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78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在选文中的括号里填上恰当的关联词语。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联系课文可知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宝葫芦的故事是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听的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讲故事是为了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863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78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张三也好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李四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也好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得到了这个宝葫芦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幸福极了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要什么有什么。张三想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我要吃水蜜桃。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立刻就有一盘水蜜桃。李四希望有一条大花狗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马上就冒出了那么一条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冲着他摇尾巴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舔他的手。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后来呢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后来不用说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他们全都过上了好日子。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我听了这些故事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常常就联系到自己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我要是有了一个宝葫芦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我该怎么办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我该要些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什么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u="sng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54890" y="10517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45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497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78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在选文中的括号里填上恰当的关联词语。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联系课文可知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宝葫芦的故事是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听的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讲故事是为了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23471" y="16052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奶奶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3729" y="2399329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乖乖地按她的要求做事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77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65984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根据选文内容把表格补充完整。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843741"/>
              </p:ext>
            </p:extLst>
          </p:nvPr>
        </p:nvGraphicFramePr>
        <p:xfrm>
          <a:off x="505457" y="1776094"/>
          <a:ext cx="11006457" cy="3818589"/>
        </p:xfrm>
        <a:graphic>
          <a:graphicData uri="http://schemas.openxmlformats.org/drawingml/2006/table">
            <a:tbl>
              <a:tblPr firstRow="1" firstCol="1" bandRow="1"/>
              <a:tblGrid>
                <a:gridCol w="1667645"/>
                <a:gridCol w="2334703"/>
                <a:gridCol w="2831458"/>
                <a:gridCol w="2346158"/>
                <a:gridCol w="1826493"/>
              </a:tblGrid>
              <a:tr h="9644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人物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张三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李四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赵六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41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得到宝葫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芦的方式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A46AA6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肯让奶奶给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他换衣服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145633" y="3281844"/>
            <a:ext cx="2498558" cy="1488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劈面撞见了</a:t>
            </a:r>
            <a:endParaRPr lang="zh-CN" altLang="en-US" sz="32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一位神仙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52604" y="3429000"/>
            <a:ext cx="3208421" cy="149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出去远足旅行</a:t>
            </a:r>
            <a:r>
              <a:rPr lang="en-US" altLang="zh-CN" sz="32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endParaRPr lang="zh-CN" altLang="en-US" sz="32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一游游到了龙宫</a:t>
            </a:r>
            <a:endParaRPr lang="zh-CN" altLang="en-US" sz="32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51487" y="1918628"/>
            <a:ext cx="1005403" cy="754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王五</a:t>
            </a:r>
            <a:endParaRPr lang="zh-CN" altLang="en-US" sz="32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49532" y="3422576"/>
            <a:ext cx="1420582" cy="14928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掘</a:t>
            </a: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</a:t>
            </a:r>
            <a:r>
              <a:rPr lang="zh-CN" altLang="en-US" sz="32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掘</a:t>
            </a:r>
            <a:endParaRPr lang="en-US" altLang="zh-CN" sz="32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出来</a:t>
            </a: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endParaRPr lang="zh-CN" altLang="en-US" sz="32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48373"/>
            <a:ext cx="11110862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读文中画线的句子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王葆要是有了宝葫芦会怎么办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该做些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5853" y="2539720"/>
            <a:ext cx="1027496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王葆得了一个宝葫芦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他来到村子里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帮助那些生活贫苦的人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受到了大家的爱戴。有一天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村子里来了一个凶恶的妖魔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王葆用宝葫芦打败了妖魔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让老百姓过上了安宁的日子。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93575"/>
            <a:ext cx="1100645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认真阅读课文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根据下面的开头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展开想象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创编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故事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赵六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是个非常勤劳的人。一次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他要在自家的后院里掘一口水井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掘着掘着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他发现一个闪闪发光的东西</a:t>
            </a:r>
            <a:r>
              <a:rPr lang="en-US" altLang="zh-CN" sz="3400">
                <a:latin typeface="方正楷体_GBK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葫芦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 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654629" y="2279653"/>
            <a:ext cx="1075130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</a:t>
            </a:r>
            <a:r>
              <a:rPr lang="zh-CN" altLang="zh-CN" sz="34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这个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葫芦突然开口说话了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我和您很有缘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是您把我从地下掘出来的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你有什么愿望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我都能满足您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赵六顿时眉开眼笑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那你把我家地下最难挖的大石块挖出来吧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说时迟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那时快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嗖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的一声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大石块被挖出来了。赵六觉得自己太幸运了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有了这个宝葫芦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以后干活就不用那么累了。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41954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那个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shòu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弱、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ɡuāi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巧的女生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shào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自己的时候说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她最喜欢的花是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最喜欢吃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bīnɡ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bànɡ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最喜欢听有关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yāo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ɡuài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的故事。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79342" y="26279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2279" y="26279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03555" y="25848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介绍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35052" y="334241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向日葵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8397" y="41679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23870" y="41369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妖怪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92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下列加点字的读音和词语书写完全正确的一项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冲着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chònɡ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滚烫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介绍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撵走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niǎn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发楞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做罢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消瘦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sòu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规矩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幸福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妖怪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34351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2719" y="28856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2718" y="365347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43953" y="44235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80049" y="52175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92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括号中的词语不是句子中加点词语的近义词的一项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假如我有这么一个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那可就省心了。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倘若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可是我要声明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我并不是什么神仙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也不是什么妖怪。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证明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我有几次对着一道算术题发愣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不知道要怎么列式子。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发呆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可那只不过是幻想罢了。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空想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058" y="18097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38882" y="290658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459135" y="365799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603387" y="444639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492488" y="600669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43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492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下列语句中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破折号的用法与其他两项不同的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于是奶奶又讲了一个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又是宝葫芦的故事。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至于赵六得的一个宝葫芦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那是掘地掘出来的。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今天好热啊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你什么时候去上海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张强对小王说。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97467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19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王葆说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我和你们一样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是一个平平常常的普通人。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改为转述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0297" y="3416151"/>
            <a:ext cx="1094236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王葆说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他和我们一样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是一个平平常常的普通人。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8548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不过我有一个条件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你爱洗就让你洗。你可得讲个故事。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我要是有了一个宝葫芦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我该怎么办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我该要些什么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神态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动作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语言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从句子中可以看出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王葆是一个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的孩子。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1829" y="23872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60366" y="315033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爱听故事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33674" y="312122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爱幻想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026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8548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那一天我和科学小组的同学闹翻了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我又想到了它。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要是我有那么一个葫芦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句子中省略号的作用是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列举的省略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说话断断续续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引文的省略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语意未尽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请你根据课文内容补充句中省略的部分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1162" y="4523057"/>
            <a:ext cx="10834081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让时间回到闹别扭之前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让自己不再冲动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与同学们好好相处。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4562" y="26399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302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78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我就这么着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从很小的时候起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听奶奶讲故事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一直听到我十来岁。奶奶每次讲的都不一样。上次讲的是张三劈面撞见了一位神仙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得了一个宝葫芦。下次讲的是李四出去远足旅行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一游游到了龙宫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得到了一个宝葫芦。王五呢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他因为是一个好孩子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肯让奶奶给他换衣服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所以得到了一个宝葫芦。至于赵六得的一个宝葫芦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那是掘地掘出来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1234</Words>
  <Application>Microsoft Office PowerPoint</Application>
  <PresentationFormat>自定义</PresentationFormat>
  <Paragraphs>135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9" baseType="lpstr">
      <vt:lpstr>Arial</vt:lpstr>
      <vt:lpstr>宋体</vt:lpstr>
      <vt:lpstr>Calibri</vt:lpstr>
      <vt:lpstr>Wingdings</vt:lpstr>
      <vt:lpstr>方正隶变_GBK</vt:lpstr>
      <vt:lpstr>方正小标宋_GBK</vt:lpstr>
      <vt:lpstr>方正魏碑_GBK</vt:lpstr>
      <vt:lpstr>方正书宋_GBK</vt:lpstr>
      <vt:lpstr>Times New Roman</vt:lpstr>
      <vt:lpstr>方正仿宋_GBK</vt:lpstr>
      <vt:lpstr>方正楷体_GBK</vt:lpstr>
      <vt:lpstr>华文宋体</vt:lpstr>
      <vt:lpstr>NEU-XT</vt:lpstr>
      <vt:lpstr>NEU-HZ</vt:lpstr>
      <vt:lpstr>汉仪雅酷黑 95W</vt:lpstr>
      <vt:lpstr>微软雅黑</vt:lpstr>
      <vt:lpstr>方正大标宋_GBK</vt:lpstr>
      <vt:lpstr>方正大标宋简体</vt:lpstr>
      <vt:lpstr>方正黑体_GBK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2026-03-26T06:35:51Z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