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大标宋简体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书宋_GBK" pitchFamily="65" charset="-122"/>
      <p:regular r:id="rId13"/>
    </p:embeddedFont>
    <p:embeddedFont>
      <p:font typeface="方正楷体_GBK" pitchFamily="65" charset="-122"/>
      <p:regular r:id="rId14"/>
    </p:embeddedFont>
    <p:embeddedFont>
      <p:font typeface="NEU-XT" pitchFamily="18" charset="-122"/>
      <p:regular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华文宋体" pitchFamily="2" charset="-122"/>
      <p:regular r:id="rId24"/>
    </p:embeddedFont>
    <p:embeddedFont>
      <p:font typeface="方正隶变_GBK" pitchFamily="65" charset="-122"/>
      <p:regular r:id="rId25"/>
    </p:embeddedFont>
    <p:embeddedFont>
      <p:font typeface="方正大标宋_GBK" pitchFamily="65" charset="-122"/>
      <p:regular r:id="rId26"/>
    </p:embeddedFont>
    <p:embeddedFont>
      <p:font typeface="方正仿宋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黑体_GBK" pitchFamily="65" charset="-122"/>
      <p:regular r:id="rId30"/>
    </p:embeddedFont>
    <p:embeddedFont>
      <p:font typeface="方正小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语文园地七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下列各项中加点字的读音完全正确的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ǎi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焦躁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贤惠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彬彬有礼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悲戚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临危不惧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慷慨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心急如焚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69448" y="18338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03140" y="28577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82434" y="28577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8691" y="36775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613202" y="36775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03139" y="44595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72773" y="44324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03138" y="52055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40409" y="52055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1050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上面各项中的词语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表现人物品质的有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表现人物心情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有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4" y="677128"/>
            <a:ext cx="1036485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和蔼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、贤惠、彬彬有礼、临危不惧、慷慨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70008" y="2457543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焦躁不安、悲戚、心急如焚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704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二、照例子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仿写句子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不少于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个连续的动作。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他勇敢地抓住窗框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两只脚有力地蹬着车厢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攀上了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窗口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2692494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我打开笔盒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拿出一支笔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摊开作业本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写起作业来。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31472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669225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73961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三、日积月累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学会运用。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天行健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不怨天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虽然我们生活在和平的国家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但是也要有忧患意识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正如孟子说的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能战胜别人只能说有力量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而能克服自身缺点才是真正强大。正所谓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9216" y="16413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君子以自强不息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8789" y="246957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不尤人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59216" y="3999529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生于忧患而死于安乐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53422" y="5503477"/>
            <a:ext cx="42098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胜人者有力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自胜者强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四、【习作写法训练】 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照样子介绍一下自己五官中最有特点的部分。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陈老师的眼睛十分有神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好像有一种特别的威力。上课时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只要她用她那双有神的眼睛扫视全班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大家就会立刻被震慑住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一下子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安静下来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我的鼻子特别灵敏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好像有神奇的魔力。大课间时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只要我用我那神奇的鼻子往空中使劲闻一闻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便能立马告诉同学们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中午食堂给大家安排了什么好吃的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而且一报一个准。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342</Words>
  <Application>Microsoft Office PowerPoint</Application>
  <PresentationFormat>自定义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方正大标宋简体</vt:lpstr>
      <vt:lpstr>微软雅黑</vt:lpstr>
      <vt:lpstr>方正书宋_GBK</vt:lpstr>
      <vt:lpstr>方正楷体_GBK</vt:lpstr>
      <vt:lpstr>NEU-XT</vt:lpstr>
      <vt:lpstr>Calibri</vt:lpstr>
      <vt:lpstr>NEU-BZ</vt:lpstr>
      <vt:lpstr>汉仪雅酷黑 95W</vt:lpstr>
      <vt:lpstr>华文宋体</vt:lpstr>
      <vt:lpstr>Wingdings</vt:lpstr>
      <vt:lpstr>方正隶变_GBK</vt:lpstr>
      <vt:lpstr>方正大标宋_GBK</vt:lpstr>
      <vt:lpstr>Times New Roman</vt:lpstr>
      <vt:lpstr>方正仿宋_GBK</vt:lpstr>
      <vt:lpstr>NEU-HZ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2026-03-23T07:03:11Z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