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427" r:id="rId7"/>
  </p:sldIdLst>
  <p:sldSz cx="12192000" cy="6858000"/>
  <p:notesSz cx="6858000" cy="9144000"/>
  <p:embeddedFontLst>
    <p:embeddedFont>
      <p:font typeface="微软雅黑" pitchFamily="34" charset="-122"/>
      <p:regular r:id="rId8"/>
      <p:bold r:id="rId9"/>
    </p:embeddedFont>
    <p:embeddedFont>
      <p:font typeface="NEU-HZ" pitchFamily="2" charset="-122"/>
      <p:regular r:id="rId10"/>
      <p:italic r:id="rId11"/>
    </p:embeddedFont>
    <p:embeddedFont>
      <p:font typeface="NEU-BZ" pitchFamily="2" charset="-122"/>
      <p:regular r:id="rId12"/>
      <p:bold r:id="rId13"/>
      <p:italic r:id="rId14"/>
      <p:boldItalic r:id="rId15"/>
    </p:embeddedFont>
    <p:embeddedFont>
      <p:font typeface="方正书宋_GBK" pitchFamily="65" charset="-122"/>
      <p:regular r:id="rId16"/>
    </p:embeddedFont>
    <p:embeddedFont>
      <p:font typeface="方正大标宋_GBK" pitchFamily="65" charset="-122"/>
      <p:regular r:id="rId17"/>
    </p:embeddedFont>
    <p:embeddedFont>
      <p:font typeface="方正楷体_GBK" pitchFamily="65" charset="-122"/>
      <p:regular r:id="rId18"/>
    </p:embeddedFont>
    <p:embeddedFont>
      <p:font typeface="方正小标宋_GBK" pitchFamily="65" charset="-122"/>
      <p:regular r:id="rId19"/>
    </p:embeddedFont>
    <p:embeddedFont>
      <p:font typeface="方正隶变_GBK" pitchFamily="65" charset="-122"/>
      <p:regular r:id="rId20"/>
    </p:embeddedFont>
    <p:embeddedFont>
      <p:font typeface="方正黑体_GBK" pitchFamily="65" charset="-122"/>
      <p:regular r:id="rId21"/>
    </p:embeddedFont>
    <p:embeddedFont>
      <p:font typeface="方正大标宋简体" charset="-122"/>
      <p:regular r:id="rId22"/>
    </p:embeddedFont>
    <p:embeddedFont>
      <p:font typeface="Calibri" pitchFamily="34" charset="0"/>
      <p:regular r:id="rId23"/>
      <p:bold r:id="rId24"/>
      <p:italic r:id="rId25"/>
      <p:boldItalic r:id="rId26"/>
    </p:embeddedFont>
    <p:embeddedFont>
      <p:font typeface="方正仿宋_GBK" pitchFamily="65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commentAuthors" Target="commentAuthor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语文园地八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一、下面对童话故事的理解有误的一项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是</a:t>
            </a:r>
            <a:r>
              <a:rPr lang="en-US" altLang="zh-CN" sz="3400" smtClean="0">
                <a:latin typeface="方正黑体_GBK"/>
                <a:ea typeface="宋体"/>
                <a:cs typeface="Times New Roman"/>
              </a:rPr>
              <a:t>(       )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童话故事中充满着奇妙的想象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会让我们感受到想象世界中的美妙。</a:t>
            </a: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童话故事中的人物大都拥有非凡的能力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他们能上天入地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会变化多端。</a:t>
            </a: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在阅读童话故事时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我们能感受到人物真善美的形象。</a:t>
            </a: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每一则童话故事都会告诉我们做人的道理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让我们从中得到生活中的启示。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613835" y="10397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964"/>
            <a:ext cx="1124939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二、根据语境选词填空。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安慰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慰藉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当朋友遇到困难和挫折的时候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我们应该给予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在那段孤苦无依的日子里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阅读给他带来了心灵上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的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丰收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丰硕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秋天到了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果树上结满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了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的果实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看到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的景象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果农们都笑得合不拢嘴。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790734" y="265199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安慰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223871" y="340998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慰藉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67650" y="488986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丰硕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74955" y="490694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丰收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9602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三、根据提示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照样子写一写其他季节。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北风呼啸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隆冬来临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刺骨的寒风吹起雪花。不一会儿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地上、树上、屋顶上就积满了厚厚软软的白雪。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抓住典型景物直接描写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en-US" sz="3400"/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697833" y="3055220"/>
            <a:ext cx="1059982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秋风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吹过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金色的麦浪在田野里翻滚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满山的红叶像一团团燃烧的火焰挂在枝头。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79602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雪用他的白色大衣覆盖着青草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霜把所有的树枝涂成了银色。他们还请来北风同住。北风身上裹着皮衣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整天在花园里呼啸着。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运用拟人手法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805029" y="3058290"/>
            <a:ext cx="10552782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春风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路过果园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把桃树染成了粉红色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;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路过山野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给小树换了新装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;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路过花园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给花儿披上了五颜六色的衣裳。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329</Words>
  <Application>Microsoft Office PowerPoint</Application>
  <PresentationFormat>自定义</PresentationFormat>
  <Paragraphs>43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4" baseType="lpstr">
      <vt:lpstr>Arial</vt:lpstr>
      <vt:lpstr>宋体</vt:lpstr>
      <vt:lpstr>微软雅黑</vt:lpstr>
      <vt:lpstr>NEU-HZ</vt:lpstr>
      <vt:lpstr>NEU-BZ</vt:lpstr>
      <vt:lpstr>方正书宋_GBK</vt:lpstr>
      <vt:lpstr>方正大标宋_GBK</vt:lpstr>
      <vt:lpstr>方正楷体_GBK</vt:lpstr>
      <vt:lpstr>Wingdings</vt:lpstr>
      <vt:lpstr>方正小标宋_GBK</vt:lpstr>
      <vt:lpstr>方正隶变_GBK</vt:lpstr>
      <vt:lpstr>方正黑体_GBK</vt:lpstr>
      <vt:lpstr>汉仪雅酷黑 95W</vt:lpstr>
      <vt:lpstr>方正大标宋简体</vt:lpstr>
      <vt:lpstr>Times New Roman</vt:lpstr>
      <vt:lpstr>Calibri</vt:lpstr>
      <vt:lpstr>方正仿宋_GBK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238</cp:revision>
  <dcterms:created xsi:type="dcterms:W3CDTF">2019-06-19T02:08:00Z</dcterms:created>
  <dcterms:modified xsi:type="dcterms:W3CDTF">2026-03-23T08:04:25Z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