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11" r:id="rId6"/>
    <p:sldId id="506" r:id="rId7"/>
    <p:sldId id="512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书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方正大标宋简体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仿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语文园地八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商量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协商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这件事我想跟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本协议如有未尽事宜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由甲乙双方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友好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28397" y="26760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商量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62724" y="3422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协商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345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鲜果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雪花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寒风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倾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描写冬天的词语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。再写两个描写冬天的四字词语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163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3963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0636" y="18338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9504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1005" y="2546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68947" y="2563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75762" y="338087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64581" y="33808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59504" y="399642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大雪纷飞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9937" y="39964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冰天雪地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3456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鲜果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雪花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寒风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倾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选择其中一两个词语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描写某一个季节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注意用上修辞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手法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163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3963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0636" y="18338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9504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1005" y="2546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68947" y="2563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00757" y="4105104"/>
            <a:ext cx="1055504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夏天的时候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绿树成荫。路边的大树宛如站得笔直的战士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为过往的人们遮风挡雨。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4119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450"/>
            <a:ext cx="113456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选一选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鲜果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香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绿树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雪花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寒风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F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倾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不出现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用一两句话描写夏天的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49163" y="184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3963" y="18338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30636" y="18338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9504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1005" y="2546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68947" y="25638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5458" y="3904708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道旁的柳树像病了似的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叶子挂着尘土在树枝上打着卷儿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枝条也一动不动。柏油马路都变软了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人走在上面感觉很烫脚。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98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三、先把下面的格言补充完整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再选择合适的格言填一填。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学习不怕根底浅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一日不读十日空。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少年不知勤学苦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学海无涯苦作舟。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读书贵在日复一日地坚持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718240" y="191804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只要迈步总不迟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1456" y="271213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一日读书一日功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8240" y="35302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老来方知读书迟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27623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书山有路勤为径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6784" y="5178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三、先把下面的格言补充完整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再选择合适的格言填一填。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学习不怕根底浅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一日不读十日空。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少年不知勤学苦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学海无涯苦作舟。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当同桌担心自己学习基础不好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怕跟不上的时候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安慰他。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718240" y="191804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只要迈步总不迟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1456" y="271213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一日读书一日功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18240" y="35302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老来方知读书迟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27623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书山有路勤为径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28179" y="59727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9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四年级语文下册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317</Words>
  <Application>Microsoft Office PowerPoint</Application>
  <PresentationFormat>自定义</PresentationFormat>
  <Paragraphs>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微软雅黑</vt:lpstr>
      <vt:lpstr>NEU-HZ</vt:lpstr>
      <vt:lpstr>NEU-BZ</vt:lpstr>
      <vt:lpstr>方正书宋_GBK</vt:lpstr>
      <vt:lpstr>方正大标宋_GBK</vt:lpstr>
      <vt:lpstr>方正楷体_GBK</vt:lpstr>
      <vt:lpstr>Wingdings</vt:lpstr>
      <vt:lpstr>方正小标宋_GBK</vt:lpstr>
      <vt:lpstr>方正隶变_GBK</vt:lpstr>
      <vt:lpstr>方正黑体_GBK</vt:lpstr>
      <vt:lpstr>汉仪雅酷黑 95W</vt:lpstr>
      <vt:lpstr>方正大标宋简体</vt:lpstr>
      <vt:lpstr>Times New Roman</vt:lpstr>
      <vt:lpstr>Calibri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2026-03-23T08:14:06Z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