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微软雅黑" pitchFamily="34" charset="-122"/>
      <p:regular r:id="rId9"/>
      <p:bold r:id="rId10"/>
    </p:embeddedFont>
    <p:embeddedFont>
      <p:font typeface="NEU-XT" pitchFamily="18" charset="-122"/>
      <p:regular r:id="rId11"/>
    </p:embeddedFont>
    <p:embeddedFont>
      <p:font typeface="方正大标宋_GBK" pitchFamily="65" charset="-122"/>
      <p:regular r:id="rId12"/>
    </p:embeddedFont>
    <p:embeddedFont>
      <p:font typeface="方正仿宋_GBK" pitchFamily="65" charset="-122"/>
      <p:regular r:id="rId13"/>
    </p:embeddedFont>
    <p:embeddedFont>
      <p:font typeface="NEU-HZ" pitchFamily="2" charset="-122"/>
      <p:regular r:id="rId14"/>
      <p:italic r:id="rId15"/>
    </p:embeddedFont>
    <p:embeddedFont>
      <p:font typeface="方正书宋_GBK" pitchFamily="65" charset="-122"/>
      <p:regular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方正楷体_GBK" pitchFamily="65" charset="-122"/>
      <p:regular r:id="rId21"/>
    </p:embeddedFont>
    <p:embeddedFont>
      <p:font typeface="方正大标宋简体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华文宋体" pitchFamily="2" charset="-122"/>
      <p:regular r:id="rId27"/>
    </p:embeddedFont>
    <p:embeddedFont>
      <p:font typeface="方正小标宋_GBK" pitchFamily="65" charset="-122"/>
      <p:regular r:id="rId28"/>
    </p:embeddedFont>
    <p:embeddedFont>
      <p:font typeface="方正隶变_GBK" pitchFamily="65" charset="-122"/>
      <p:regular r:id="rId29"/>
    </p:embeddedFont>
    <p:embeddedFont>
      <p:font typeface="方正黑体_GBK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古诗三首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0965"/>
            <a:ext cx="4229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1732548"/>
            <a:ext cx="11290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644467" y="2225844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0737385"/>
              </p:ext>
            </p:extLst>
          </p:nvPr>
        </p:nvGraphicFramePr>
        <p:xfrm>
          <a:off x="671960" y="227589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芙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3672382" y="2177293"/>
            <a:ext cx="2092662" cy="1090390"/>
            <a:chOff x="1987734" y="1843323"/>
            <a:chExt cx="2092662" cy="1090390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2910669"/>
              </p:ext>
            </p:extLst>
          </p:nvPr>
        </p:nvGraphicFramePr>
        <p:xfrm>
          <a:off x="3699875" y="222734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壶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6567982" y="2203281"/>
            <a:ext cx="2092662" cy="1090390"/>
            <a:chOff x="1987734" y="1843323"/>
            <a:chExt cx="2092662" cy="1090390"/>
          </a:xfrm>
        </p:grpSpPr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6941343"/>
              </p:ext>
            </p:extLst>
          </p:nvPr>
        </p:nvGraphicFramePr>
        <p:xfrm>
          <a:off x="6595475" y="225333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洛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阳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9535772" y="2200166"/>
            <a:ext cx="2092662" cy="1090390"/>
            <a:chOff x="1987734" y="1843323"/>
            <a:chExt cx="2092662" cy="1090390"/>
          </a:xfrm>
        </p:grpSpPr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2191165"/>
              </p:ext>
            </p:extLst>
          </p:nvPr>
        </p:nvGraphicFramePr>
        <p:xfrm>
          <a:off x="9563265" y="225021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大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692"/>
            <a:ext cx="1090047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二、读一读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用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画出加点字的正确读音。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古诗里有浩荡的乾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qián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gān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坤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kēn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kūn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有逃跑的单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chán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dān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更有孤单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chán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dān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的游子。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262908" y="211201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861729" y="209029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459" y="291349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27986" y="291349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262448" y="186387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857807" y="191200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674960" y="265784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325790" y="269394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47937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三、下面诗题、作者、表达的精神品格搭配有误的一项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《芙蓉楼送辛渐》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唐代王昌龄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洁身自好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坚持操守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《墨梅》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元代王冕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不向世俗献媚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《塞下曲》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唐代卢纶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憧憬塞外风光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871" y="179775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四、给加点的字选择正确的解释。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平明送客楚山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孤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没有父母。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孤单。　 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王侯君主的自称。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一片冰心在玉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壶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指作家冰心。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像冰一样晶莹、纯洁的心。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只留清气满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乾坤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弥漫。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十分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完全。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满足。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456793" y="208238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530361" y="518149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1666667" y="3642134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38869" y="182778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38869" y="335143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38869" y="487371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148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五、补充诗句。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入吴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平明送客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相问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一片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单于夜遁逃。欲将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大雪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我家洗砚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淡墨痕。不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要人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夸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只留清气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267105" y="166540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寒雨连江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37810" y="166540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楚山孤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58464" y="164638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洛阳亲友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25456" y="2481607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冰心在玉壶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8271" y="322950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月黑雁飞高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16905" y="323455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轻骑逐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67105" y="402359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满弓刀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25456" y="479361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池头树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55435" y="479361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朵朵花开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73513" y="556363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好颜色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43457" y="556363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满乾坤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237</Words>
  <Application>Microsoft Office PowerPoint</Application>
  <PresentationFormat>自定义</PresentationFormat>
  <Paragraphs>74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8" baseType="lpstr">
      <vt:lpstr>Arial</vt:lpstr>
      <vt:lpstr>宋体</vt:lpstr>
      <vt:lpstr>微软雅黑</vt:lpstr>
      <vt:lpstr>NEU-XT</vt:lpstr>
      <vt:lpstr>方正大标宋_GBK</vt:lpstr>
      <vt:lpstr>Wingdings</vt:lpstr>
      <vt:lpstr>方正仿宋_GBK</vt:lpstr>
      <vt:lpstr>NEU-HZ</vt:lpstr>
      <vt:lpstr>汉仪雅酷黑 95W</vt:lpstr>
      <vt:lpstr>方正书宋_GBK</vt:lpstr>
      <vt:lpstr>NEU-BZ</vt:lpstr>
      <vt:lpstr>方正楷体_GBK</vt:lpstr>
      <vt:lpstr>楷体</vt:lpstr>
      <vt:lpstr>方正大标宋简体</vt:lpstr>
      <vt:lpstr>Times New Roman</vt:lpstr>
      <vt:lpstr>Calibri</vt:lpstr>
      <vt:lpstr>华文宋体</vt:lpstr>
      <vt:lpstr>方正小标宋_GBK</vt:lpstr>
      <vt:lpstr>方正隶变_GBK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239</cp:revision>
  <dcterms:created xsi:type="dcterms:W3CDTF">2019-06-19T02:08:00Z</dcterms:created>
  <dcterms:modified xsi:type="dcterms:W3CDTF">2026-03-23T02:40:41Z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